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9" r:id="rId5"/>
    <p:sldId id="258" r:id="rId6"/>
    <p:sldId id="267" r:id="rId7"/>
    <p:sldId id="260" r:id="rId8"/>
    <p:sldId id="265" r:id="rId9"/>
    <p:sldId id="263" r:id="rId10"/>
    <p:sldId id="264" r:id="rId11"/>
    <p:sldId id="259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5DC78-2855-422C-8889-8F28F1355CB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B50C9C-C920-43ED-835A-E8F051CEF184}">
      <dgm:prSet/>
      <dgm:spPr/>
      <dgm:t>
        <a:bodyPr/>
        <a:lstStyle/>
        <a:p>
          <a:r>
            <a:rPr lang="cs-CZ" dirty="0"/>
            <a:t>Zahájení výuky v pondělí </a:t>
          </a:r>
          <a:r>
            <a:rPr lang="cs-CZ" dirty="0" smtClean="0"/>
            <a:t>1. </a:t>
          </a:r>
          <a:r>
            <a:rPr lang="cs-CZ" dirty="0"/>
            <a:t>9. </a:t>
          </a:r>
          <a:r>
            <a:rPr lang="cs-CZ" dirty="0" smtClean="0"/>
            <a:t>2025 </a:t>
          </a:r>
          <a:r>
            <a:rPr lang="cs-CZ" dirty="0"/>
            <a:t>od 8:00</a:t>
          </a:r>
          <a:endParaRPr lang="en-US" dirty="0"/>
        </a:p>
      </dgm:t>
    </dgm:pt>
    <dgm:pt modelId="{BB866624-9852-43CF-B0AA-2A7D4BB00109}" type="parTrans" cxnId="{FF842F74-928D-42C3-A404-2468A236B465}">
      <dgm:prSet/>
      <dgm:spPr/>
      <dgm:t>
        <a:bodyPr/>
        <a:lstStyle/>
        <a:p>
          <a:endParaRPr lang="en-US"/>
        </a:p>
      </dgm:t>
    </dgm:pt>
    <dgm:pt modelId="{8217E049-88F7-4016-A1F5-6270BA45CD95}" type="sibTrans" cxnId="{FF842F74-928D-42C3-A404-2468A236B465}">
      <dgm:prSet/>
      <dgm:spPr/>
      <dgm:t>
        <a:bodyPr/>
        <a:lstStyle/>
        <a:p>
          <a:endParaRPr lang="en-US"/>
        </a:p>
      </dgm:t>
    </dgm:pt>
    <dgm:pt modelId="{E37CAC51-D85E-4BC0-AC4E-E32A75D1A83F}">
      <dgm:prSet/>
      <dgm:spPr/>
      <dgm:t>
        <a:bodyPr/>
        <a:lstStyle/>
        <a:p>
          <a:r>
            <a:rPr lang="cs-CZ"/>
            <a:t>Potřeby – OP, tužka, papír</a:t>
          </a:r>
          <a:endParaRPr lang="en-US"/>
        </a:p>
      </dgm:t>
    </dgm:pt>
    <dgm:pt modelId="{9BEF0C94-413B-4BD3-99EE-A402C17333AB}" type="parTrans" cxnId="{11F3B92A-0526-4BA9-87DD-037C35674083}">
      <dgm:prSet/>
      <dgm:spPr/>
      <dgm:t>
        <a:bodyPr/>
        <a:lstStyle/>
        <a:p>
          <a:endParaRPr lang="en-US"/>
        </a:p>
      </dgm:t>
    </dgm:pt>
    <dgm:pt modelId="{CE51E5E0-0D59-4ED0-A08D-234D5E6CD930}" type="sibTrans" cxnId="{11F3B92A-0526-4BA9-87DD-037C35674083}">
      <dgm:prSet/>
      <dgm:spPr/>
      <dgm:t>
        <a:bodyPr/>
        <a:lstStyle/>
        <a:p>
          <a:endParaRPr lang="en-US"/>
        </a:p>
      </dgm:t>
    </dgm:pt>
    <dgm:pt modelId="{DCD338D8-9F87-4D4F-A1E6-DE52D8FEFFC7}">
      <dgm:prSet/>
      <dgm:spPr/>
      <dgm:t>
        <a:bodyPr/>
        <a:lstStyle/>
        <a:p>
          <a:r>
            <a:rPr lang="cs-CZ" dirty="0"/>
            <a:t>Výuka podle pravidelného rozvrhu od 3. 9. </a:t>
          </a:r>
          <a:r>
            <a:rPr lang="cs-CZ" dirty="0" smtClean="0"/>
            <a:t>2025</a:t>
          </a:r>
          <a:endParaRPr lang="en-US" dirty="0"/>
        </a:p>
      </dgm:t>
    </dgm:pt>
    <dgm:pt modelId="{AA1BABC3-67F8-48FC-86F6-6C197ECE3191}" type="parTrans" cxnId="{B900AC03-AABB-45CE-850F-C3A293BA0CD8}">
      <dgm:prSet/>
      <dgm:spPr/>
      <dgm:t>
        <a:bodyPr/>
        <a:lstStyle/>
        <a:p>
          <a:endParaRPr lang="en-US"/>
        </a:p>
      </dgm:t>
    </dgm:pt>
    <dgm:pt modelId="{C0935E03-B698-498A-83CC-59D9E4516737}" type="sibTrans" cxnId="{B900AC03-AABB-45CE-850F-C3A293BA0CD8}">
      <dgm:prSet/>
      <dgm:spPr/>
      <dgm:t>
        <a:bodyPr/>
        <a:lstStyle/>
        <a:p>
          <a:endParaRPr lang="en-US"/>
        </a:p>
      </dgm:t>
    </dgm:pt>
    <dgm:pt modelId="{64C03C0E-4827-4F23-8B63-A3D2F08A00B9}">
      <dgm:prSet/>
      <dgm:spPr/>
      <dgm:t>
        <a:bodyPr/>
        <a:lstStyle/>
        <a:p>
          <a:r>
            <a:rPr lang="cs-CZ" dirty="0" smtClean="0"/>
            <a:t>27. </a:t>
          </a:r>
          <a:r>
            <a:rPr lang="cs-CZ" dirty="0"/>
            <a:t>– </a:t>
          </a:r>
          <a:r>
            <a:rPr lang="cs-CZ" dirty="0" smtClean="0"/>
            <a:t>29. </a:t>
          </a:r>
          <a:r>
            <a:rPr lang="cs-CZ" dirty="0"/>
            <a:t>10. podzimní prázdniny</a:t>
          </a:r>
          <a:endParaRPr lang="en-US" dirty="0"/>
        </a:p>
      </dgm:t>
    </dgm:pt>
    <dgm:pt modelId="{CC54AB50-8D1E-4545-8720-A8DC36E29C3F}" type="parTrans" cxnId="{7F07842A-98AC-4095-80C0-10A10617A338}">
      <dgm:prSet/>
      <dgm:spPr/>
      <dgm:t>
        <a:bodyPr/>
        <a:lstStyle/>
        <a:p>
          <a:endParaRPr lang="en-US"/>
        </a:p>
      </dgm:t>
    </dgm:pt>
    <dgm:pt modelId="{F1409CE9-A2B2-4813-82B3-AC4B839488A6}" type="sibTrans" cxnId="{7F07842A-98AC-4095-80C0-10A10617A338}">
      <dgm:prSet/>
      <dgm:spPr/>
      <dgm:t>
        <a:bodyPr/>
        <a:lstStyle/>
        <a:p>
          <a:endParaRPr lang="en-US"/>
        </a:p>
      </dgm:t>
    </dgm:pt>
    <dgm:pt modelId="{7DAE4B83-C531-400F-AB77-10147B927877}">
      <dgm:prSet/>
      <dgm:spPr/>
      <dgm:t>
        <a:bodyPr/>
        <a:lstStyle/>
        <a:p>
          <a:r>
            <a:rPr lang="cs-CZ" dirty="0" smtClean="0"/>
            <a:t>29.1</a:t>
          </a:r>
          <a:r>
            <a:rPr lang="cs-CZ" dirty="0"/>
            <a:t>. vysvědčení, </a:t>
          </a:r>
          <a:r>
            <a:rPr lang="cs-CZ" dirty="0" smtClean="0"/>
            <a:t>30.1</a:t>
          </a:r>
          <a:r>
            <a:rPr lang="cs-CZ" dirty="0"/>
            <a:t>. pololetní prázdniny </a:t>
          </a:r>
          <a:endParaRPr lang="en-US" dirty="0"/>
        </a:p>
      </dgm:t>
    </dgm:pt>
    <dgm:pt modelId="{FB9DBF7D-1E53-450D-BC60-241083E5D9C1}" type="parTrans" cxnId="{7FA03572-47B1-4FC4-80A2-D2B25955496C}">
      <dgm:prSet/>
      <dgm:spPr/>
      <dgm:t>
        <a:bodyPr/>
        <a:lstStyle/>
        <a:p>
          <a:endParaRPr lang="en-US"/>
        </a:p>
      </dgm:t>
    </dgm:pt>
    <dgm:pt modelId="{184F1B4D-BCF5-4A53-8D47-C2575B001E54}" type="sibTrans" cxnId="{7FA03572-47B1-4FC4-80A2-D2B25955496C}">
      <dgm:prSet/>
      <dgm:spPr/>
      <dgm:t>
        <a:bodyPr/>
        <a:lstStyle/>
        <a:p>
          <a:endParaRPr lang="en-US"/>
        </a:p>
      </dgm:t>
    </dgm:pt>
    <dgm:pt modelId="{2F703F20-201B-45DD-BB57-7F55AC483575}">
      <dgm:prSet/>
      <dgm:spPr/>
      <dgm:t>
        <a:bodyPr/>
        <a:lstStyle/>
        <a:p>
          <a:r>
            <a:rPr lang="cs-CZ" dirty="0" smtClean="0"/>
            <a:t>16. </a:t>
          </a:r>
          <a:r>
            <a:rPr lang="cs-CZ" dirty="0"/>
            <a:t>– </a:t>
          </a:r>
          <a:r>
            <a:rPr lang="cs-CZ" dirty="0" smtClean="0"/>
            <a:t>22. </a:t>
          </a:r>
          <a:r>
            <a:rPr lang="cs-CZ" dirty="0"/>
            <a:t>2. jarní prázdniny  </a:t>
          </a:r>
          <a:endParaRPr lang="en-US" dirty="0"/>
        </a:p>
      </dgm:t>
    </dgm:pt>
    <dgm:pt modelId="{4D4CDBC7-E075-416B-9935-0A701C82310C}" type="parTrans" cxnId="{CD0BF322-3C27-4548-AE46-51D10D0E5D96}">
      <dgm:prSet/>
      <dgm:spPr/>
      <dgm:t>
        <a:bodyPr/>
        <a:lstStyle/>
        <a:p>
          <a:endParaRPr lang="en-US"/>
        </a:p>
      </dgm:t>
    </dgm:pt>
    <dgm:pt modelId="{87F9D4B3-FE85-40FE-A117-4F86AF21919C}" type="sibTrans" cxnId="{CD0BF322-3C27-4548-AE46-51D10D0E5D96}">
      <dgm:prSet/>
      <dgm:spPr/>
      <dgm:t>
        <a:bodyPr/>
        <a:lstStyle/>
        <a:p>
          <a:endParaRPr lang="en-US"/>
        </a:p>
      </dgm:t>
    </dgm:pt>
    <dgm:pt modelId="{43AADCA1-E35F-4D8D-A008-78DE121A1291}">
      <dgm:prSet/>
      <dgm:spPr/>
      <dgm:t>
        <a:bodyPr/>
        <a:lstStyle/>
        <a:p>
          <a:r>
            <a:rPr lang="cs-CZ" dirty="0" smtClean="0"/>
            <a:t>30. </a:t>
          </a:r>
          <a:r>
            <a:rPr lang="cs-CZ" dirty="0"/>
            <a:t>6. vysvědčení </a:t>
          </a:r>
          <a:endParaRPr lang="en-US" dirty="0"/>
        </a:p>
      </dgm:t>
    </dgm:pt>
    <dgm:pt modelId="{1A4C2B51-7B90-4537-A1A2-6475E15C0262}" type="parTrans" cxnId="{14430B1E-B09F-4BAD-BC13-5804289C2455}">
      <dgm:prSet/>
      <dgm:spPr/>
      <dgm:t>
        <a:bodyPr/>
        <a:lstStyle/>
        <a:p>
          <a:endParaRPr lang="en-US"/>
        </a:p>
      </dgm:t>
    </dgm:pt>
    <dgm:pt modelId="{24A2A71A-5D34-4F58-85B2-B7089389F0B0}" type="sibTrans" cxnId="{14430B1E-B09F-4BAD-BC13-5804289C2455}">
      <dgm:prSet/>
      <dgm:spPr/>
      <dgm:t>
        <a:bodyPr/>
        <a:lstStyle/>
        <a:p>
          <a:endParaRPr lang="en-US"/>
        </a:p>
      </dgm:t>
    </dgm:pt>
    <dgm:pt modelId="{6B85E10A-87AD-4805-BBFC-EA55A55EBD7F}">
      <dgm:prSet/>
      <dgm:spPr/>
      <dgm:t>
        <a:bodyPr/>
        <a:lstStyle/>
        <a:p>
          <a:r>
            <a:rPr lang="cs-CZ"/>
            <a:t>Nevyjíždět mimo volné dny žáků, pečlivě zvážit absenci </a:t>
          </a:r>
          <a:endParaRPr lang="en-US"/>
        </a:p>
      </dgm:t>
    </dgm:pt>
    <dgm:pt modelId="{5C8FF380-137F-4A4E-92F1-ECA4473597EC}" type="parTrans" cxnId="{6D6665A8-7C92-4A25-93C6-5069B2EF4521}">
      <dgm:prSet/>
      <dgm:spPr/>
      <dgm:t>
        <a:bodyPr/>
        <a:lstStyle/>
        <a:p>
          <a:endParaRPr lang="en-US"/>
        </a:p>
      </dgm:t>
    </dgm:pt>
    <dgm:pt modelId="{5CDCB9BB-FA02-44F7-B08D-F5D1A6610B95}" type="sibTrans" cxnId="{6D6665A8-7C92-4A25-93C6-5069B2EF4521}">
      <dgm:prSet/>
      <dgm:spPr/>
      <dgm:t>
        <a:bodyPr/>
        <a:lstStyle/>
        <a:p>
          <a:endParaRPr lang="en-US"/>
        </a:p>
      </dgm:t>
    </dgm:pt>
    <dgm:pt modelId="{5DABE8AC-3A1C-4A38-828D-4A98B70EE172}" type="pres">
      <dgm:prSet presAssocID="{B545DC78-2855-422C-8889-8F28F1355C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CFC1AA29-F6F7-4D23-A64E-B988258156D2}" type="pres">
      <dgm:prSet presAssocID="{BBB50C9C-C920-43ED-835A-E8F051CEF184}" presName="thickLine" presStyleLbl="alignNode1" presStyleIdx="0" presStyleCnt="8"/>
      <dgm:spPr/>
    </dgm:pt>
    <dgm:pt modelId="{02B547BB-C5CB-4AAE-ADA1-02506143D3C1}" type="pres">
      <dgm:prSet presAssocID="{BBB50C9C-C920-43ED-835A-E8F051CEF184}" presName="horz1" presStyleCnt="0"/>
      <dgm:spPr/>
    </dgm:pt>
    <dgm:pt modelId="{C3191E34-74B0-4C38-9146-1509C26AD98B}" type="pres">
      <dgm:prSet presAssocID="{BBB50C9C-C920-43ED-835A-E8F051CEF184}" presName="tx1" presStyleLbl="revTx" presStyleIdx="0" presStyleCnt="8"/>
      <dgm:spPr/>
      <dgm:t>
        <a:bodyPr/>
        <a:lstStyle/>
        <a:p>
          <a:endParaRPr lang="cs-CZ"/>
        </a:p>
      </dgm:t>
    </dgm:pt>
    <dgm:pt modelId="{95C2FC07-5BC8-4B06-A66A-DE1A0A86AC02}" type="pres">
      <dgm:prSet presAssocID="{BBB50C9C-C920-43ED-835A-E8F051CEF184}" presName="vert1" presStyleCnt="0"/>
      <dgm:spPr/>
    </dgm:pt>
    <dgm:pt modelId="{8A514F80-88D5-4C86-8604-929CDA57FB86}" type="pres">
      <dgm:prSet presAssocID="{E37CAC51-D85E-4BC0-AC4E-E32A75D1A83F}" presName="thickLine" presStyleLbl="alignNode1" presStyleIdx="1" presStyleCnt="8"/>
      <dgm:spPr/>
    </dgm:pt>
    <dgm:pt modelId="{50B033FD-9107-4F2F-8611-EFC80CC4B6B2}" type="pres">
      <dgm:prSet presAssocID="{E37CAC51-D85E-4BC0-AC4E-E32A75D1A83F}" presName="horz1" presStyleCnt="0"/>
      <dgm:spPr/>
    </dgm:pt>
    <dgm:pt modelId="{C24FB05A-85AA-4B1C-ACEF-A5973E3E6447}" type="pres">
      <dgm:prSet presAssocID="{E37CAC51-D85E-4BC0-AC4E-E32A75D1A83F}" presName="tx1" presStyleLbl="revTx" presStyleIdx="1" presStyleCnt="8"/>
      <dgm:spPr/>
      <dgm:t>
        <a:bodyPr/>
        <a:lstStyle/>
        <a:p>
          <a:endParaRPr lang="cs-CZ"/>
        </a:p>
      </dgm:t>
    </dgm:pt>
    <dgm:pt modelId="{2A31E3BF-2C0C-4A50-8735-3970E173F1B4}" type="pres">
      <dgm:prSet presAssocID="{E37CAC51-D85E-4BC0-AC4E-E32A75D1A83F}" presName="vert1" presStyleCnt="0"/>
      <dgm:spPr/>
    </dgm:pt>
    <dgm:pt modelId="{18594D51-8F28-4A63-A33A-C3FA492BC4FE}" type="pres">
      <dgm:prSet presAssocID="{DCD338D8-9F87-4D4F-A1E6-DE52D8FEFFC7}" presName="thickLine" presStyleLbl="alignNode1" presStyleIdx="2" presStyleCnt="8"/>
      <dgm:spPr/>
    </dgm:pt>
    <dgm:pt modelId="{8D303D87-483F-44B9-8D02-56F45123D7E1}" type="pres">
      <dgm:prSet presAssocID="{DCD338D8-9F87-4D4F-A1E6-DE52D8FEFFC7}" presName="horz1" presStyleCnt="0"/>
      <dgm:spPr/>
    </dgm:pt>
    <dgm:pt modelId="{4CAD82E7-D388-4A67-8485-A7E79CFDD6DC}" type="pres">
      <dgm:prSet presAssocID="{DCD338D8-9F87-4D4F-A1E6-DE52D8FEFFC7}" presName="tx1" presStyleLbl="revTx" presStyleIdx="2" presStyleCnt="8"/>
      <dgm:spPr/>
      <dgm:t>
        <a:bodyPr/>
        <a:lstStyle/>
        <a:p>
          <a:endParaRPr lang="cs-CZ"/>
        </a:p>
      </dgm:t>
    </dgm:pt>
    <dgm:pt modelId="{98C197B9-4F18-4ED5-961B-7032BA4CD5C0}" type="pres">
      <dgm:prSet presAssocID="{DCD338D8-9F87-4D4F-A1E6-DE52D8FEFFC7}" presName="vert1" presStyleCnt="0"/>
      <dgm:spPr/>
    </dgm:pt>
    <dgm:pt modelId="{1943172C-4589-4299-BEBF-F2C5F648B85F}" type="pres">
      <dgm:prSet presAssocID="{64C03C0E-4827-4F23-8B63-A3D2F08A00B9}" presName="thickLine" presStyleLbl="alignNode1" presStyleIdx="3" presStyleCnt="8"/>
      <dgm:spPr/>
    </dgm:pt>
    <dgm:pt modelId="{620322A0-ECDD-4321-81B2-0288522AFB1A}" type="pres">
      <dgm:prSet presAssocID="{64C03C0E-4827-4F23-8B63-A3D2F08A00B9}" presName="horz1" presStyleCnt="0"/>
      <dgm:spPr/>
    </dgm:pt>
    <dgm:pt modelId="{C268863F-194B-4C8C-BA9A-8C0ACE908A4C}" type="pres">
      <dgm:prSet presAssocID="{64C03C0E-4827-4F23-8B63-A3D2F08A00B9}" presName="tx1" presStyleLbl="revTx" presStyleIdx="3" presStyleCnt="8"/>
      <dgm:spPr/>
      <dgm:t>
        <a:bodyPr/>
        <a:lstStyle/>
        <a:p>
          <a:endParaRPr lang="cs-CZ"/>
        </a:p>
      </dgm:t>
    </dgm:pt>
    <dgm:pt modelId="{6685833D-17FD-4586-A3E5-B1E3512A08EC}" type="pres">
      <dgm:prSet presAssocID="{64C03C0E-4827-4F23-8B63-A3D2F08A00B9}" presName="vert1" presStyleCnt="0"/>
      <dgm:spPr/>
    </dgm:pt>
    <dgm:pt modelId="{924C4023-1A57-415C-8427-9E2F8346FB30}" type="pres">
      <dgm:prSet presAssocID="{7DAE4B83-C531-400F-AB77-10147B927877}" presName="thickLine" presStyleLbl="alignNode1" presStyleIdx="4" presStyleCnt="8"/>
      <dgm:spPr/>
    </dgm:pt>
    <dgm:pt modelId="{D9F5CF1B-CD17-4D5B-9B5E-07C8148034E7}" type="pres">
      <dgm:prSet presAssocID="{7DAE4B83-C531-400F-AB77-10147B927877}" presName="horz1" presStyleCnt="0"/>
      <dgm:spPr/>
    </dgm:pt>
    <dgm:pt modelId="{C84417F2-FB19-4894-9950-1742E0F9DE74}" type="pres">
      <dgm:prSet presAssocID="{7DAE4B83-C531-400F-AB77-10147B927877}" presName="tx1" presStyleLbl="revTx" presStyleIdx="4" presStyleCnt="8"/>
      <dgm:spPr/>
      <dgm:t>
        <a:bodyPr/>
        <a:lstStyle/>
        <a:p>
          <a:endParaRPr lang="cs-CZ"/>
        </a:p>
      </dgm:t>
    </dgm:pt>
    <dgm:pt modelId="{0E37A9CF-5043-496D-ADDE-A5261919E453}" type="pres">
      <dgm:prSet presAssocID="{7DAE4B83-C531-400F-AB77-10147B927877}" presName="vert1" presStyleCnt="0"/>
      <dgm:spPr/>
    </dgm:pt>
    <dgm:pt modelId="{61332E45-D9C4-4B31-A40C-F1392764F6C1}" type="pres">
      <dgm:prSet presAssocID="{2F703F20-201B-45DD-BB57-7F55AC483575}" presName="thickLine" presStyleLbl="alignNode1" presStyleIdx="5" presStyleCnt="8"/>
      <dgm:spPr/>
    </dgm:pt>
    <dgm:pt modelId="{F4A75AC8-F169-4C86-AD9A-44D153A50200}" type="pres">
      <dgm:prSet presAssocID="{2F703F20-201B-45DD-BB57-7F55AC483575}" presName="horz1" presStyleCnt="0"/>
      <dgm:spPr/>
    </dgm:pt>
    <dgm:pt modelId="{5CE35B53-6F4D-4051-A804-A43D4EF2F67F}" type="pres">
      <dgm:prSet presAssocID="{2F703F20-201B-45DD-BB57-7F55AC483575}" presName="tx1" presStyleLbl="revTx" presStyleIdx="5" presStyleCnt="8"/>
      <dgm:spPr/>
      <dgm:t>
        <a:bodyPr/>
        <a:lstStyle/>
        <a:p>
          <a:endParaRPr lang="cs-CZ"/>
        </a:p>
      </dgm:t>
    </dgm:pt>
    <dgm:pt modelId="{0BE7DC38-7458-4E0C-9BF4-1EDA8BEBEA6B}" type="pres">
      <dgm:prSet presAssocID="{2F703F20-201B-45DD-BB57-7F55AC483575}" presName="vert1" presStyleCnt="0"/>
      <dgm:spPr/>
    </dgm:pt>
    <dgm:pt modelId="{807CD2E1-DA54-4F5F-AD50-777EF29F37BB}" type="pres">
      <dgm:prSet presAssocID="{43AADCA1-E35F-4D8D-A008-78DE121A1291}" presName="thickLine" presStyleLbl="alignNode1" presStyleIdx="6" presStyleCnt="8"/>
      <dgm:spPr/>
    </dgm:pt>
    <dgm:pt modelId="{2CF708BA-47A9-4CFE-8A49-AF487A958A7B}" type="pres">
      <dgm:prSet presAssocID="{43AADCA1-E35F-4D8D-A008-78DE121A1291}" presName="horz1" presStyleCnt="0"/>
      <dgm:spPr/>
    </dgm:pt>
    <dgm:pt modelId="{6E38DCDA-8C02-4C90-B7F9-B2EE7EEC10B6}" type="pres">
      <dgm:prSet presAssocID="{43AADCA1-E35F-4D8D-A008-78DE121A1291}" presName="tx1" presStyleLbl="revTx" presStyleIdx="6" presStyleCnt="8"/>
      <dgm:spPr/>
      <dgm:t>
        <a:bodyPr/>
        <a:lstStyle/>
        <a:p>
          <a:endParaRPr lang="cs-CZ"/>
        </a:p>
      </dgm:t>
    </dgm:pt>
    <dgm:pt modelId="{E5FD539C-4566-4ACF-B269-ADABAB2A7016}" type="pres">
      <dgm:prSet presAssocID="{43AADCA1-E35F-4D8D-A008-78DE121A1291}" presName="vert1" presStyleCnt="0"/>
      <dgm:spPr/>
    </dgm:pt>
    <dgm:pt modelId="{E1075342-28EC-43F2-8921-DE0FA59A2F72}" type="pres">
      <dgm:prSet presAssocID="{6B85E10A-87AD-4805-BBFC-EA55A55EBD7F}" presName="thickLine" presStyleLbl="alignNode1" presStyleIdx="7" presStyleCnt="8"/>
      <dgm:spPr/>
    </dgm:pt>
    <dgm:pt modelId="{FA2A2357-FF6D-4E27-AF40-9E892B69BA8D}" type="pres">
      <dgm:prSet presAssocID="{6B85E10A-87AD-4805-BBFC-EA55A55EBD7F}" presName="horz1" presStyleCnt="0"/>
      <dgm:spPr/>
    </dgm:pt>
    <dgm:pt modelId="{A3B7EA92-1B58-44EA-B63A-98078549E598}" type="pres">
      <dgm:prSet presAssocID="{6B85E10A-87AD-4805-BBFC-EA55A55EBD7F}" presName="tx1" presStyleLbl="revTx" presStyleIdx="7" presStyleCnt="8"/>
      <dgm:spPr/>
      <dgm:t>
        <a:bodyPr/>
        <a:lstStyle/>
        <a:p>
          <a:endParaRPr lang="cs-CZ"/>
        </a:p>
      </dgm:t>
    </dgm:pt>
    <dgm:pt modelId="{D044E7D3-52C4-4641-9715-0B26ACA0DF5E}" type="pres">
      <dgm:prSet presAssocID="{6B85E10A-87AD-4805-BBFC-EA55A55EBD7F}" presName="vert1" presStyleCnt="0"/>
      <dgm:spPr/>
    </dgm:pt>
  </dgm:ptLst>
  <dgm:cxnLst>
    <dgm:cxn modelId="{F2F50C79-3F34-4189-931C-8A066850D0BA}" type="presOf" srcId="{43AADCA1-E35F-4D8D-A008-78DE121A1291}" destId="{6E38DCDA-8C02-4C90-B7F9-B2EE7EEC10B6}" srcOrd="0" destOrd="0" presId="urn:microsoft.com/office/officeart/2008/layout/LinedList"/>
    <dgm:cxn modelId="{5338CFB0-323F-418D-A033-248F2B475FDD}" type="presOf" srcId="{2F703F20-201B-45DD-BB57-7F55AC483575}" destId="{5CE35B53-6F4D-4051-A804-A43D4EF2F67F}" srcOrd="0" destOrd="0" presId="urn:microsoft.com/office/officeart/2008/layout/LinedList"/>
    <dgm:cxn modelId="{A759A506-5B3A-4E1C-B7FF-4CD536023F2F}" type="presOf" srcId="{7DAE4B83-C531-400F-AB77-10147B927877}" destId="{C84417F2-FB19-4894-9950-1742E0F9DE74}" srcOrd="0" destOrd="0" presId="urn:microsoft.com/office/officeart/2008/layout/LinedList"/>
    <dgm:cxn modelId="{7FA03572-47B1-4FC4-80A2-D2B25955496C}" srcId="{B545DC78-2855-422C-8889-8F28F1355CB3}" destId="{7DAE4B83-C531-400F-AB77-10147B927877}" srcOrd="4" destOrd="0" parTransId="{FB9DBF7D-1E53-450D-BC60-241083E5D9C1}" sibTransId="{184F1B4D-BCF5-4A53-8D47-C2575B001E54}"/>
    <dgm:cxn modelId="{14430B1E-B09F-4BAD-BC13-5804289C2455}" srcId="{B545DC78-2855-422C-8889-8F28F1355CB3}" destId="{43AADCA1-E35F-4D8D-A008-78DE121A1291}" srcOrd="6" destOrd="0" parTransId="{1A4C2B51-7B90-4537-A1A2-6475E15C0262}" sibTransId="{24A2A71A-5D34-4F58-85B2-B7089389F0B0}"/>
    <dgm:cxn modelId="{347DF8ED-54C6-44B2-8E32-EB15FBE89E35}" type="presOf" srcId="{64C03C0E-4827-4F23-8B63-A3D2F08A00B9}" destId="{C268863F-194B-4C8C-BA9A-8C0ACE908A4C}" srcOrd="0" destOrd="0" presId="urn:microsoft.com/office/officeart/2008/layout/LinedList"/>
    <dgm:cxn modelId="{B900AC03-AABB-45CE-850F-C3A293BA0CD8}" srcId="{B545DC78-2855-422C-8889-8F28F1355CB3}" destId="{DCD338D8-9F87-4D4F-A1E6-DE52D8FEFFC7}" srcOrd="2" destOrd="0" parTransId="{AA1BABC3-67F8-48FC-86F6-6C197ECE3191}" sibTransId="{C0935E03-B698-498A-83CC-59D9E4516737}"/>
    <dgm:cxn modelId="{CD0BF322-3C27-4548-AE46-51D10D0E5D96}" srcId="{B545DC78-2855-422C-8889-8F28F1355CB3}" destId="{2F703F20-201B-45DD-BB57-7F55AC483575}" srcOrd="5" destOrd="0" parTransId="{4D4CDBC7-E075-416B-9935-0A701C82310C}" sibTransId="{87F9D4B3-FE85-40FE-A117-4F86AF21919C}"/>
    <dgm:cxn modelId="{7F07842A-98AC-4095-80C0-10A10617A338}" srcId="{B545DC78-2855-422C-8889-8F28F1355CB3}" destId="{64C03C0E-4827-4F23-8B63-A3D2F08A00B9}" srcOrd="3" destOrd="0" parTransId="{CC54AB50-8D1E-4545-8720-A8DC36E29C3F}" sibTransId="{F1409CE9-A2B2-4813-82B3-AC4B839488A6}"/>
    <dgm:cxn modelId="{BFA15296-0DF3-4D7A-B8FB-7351D4FE7682}" type="presOf" srcId="{6B85E10A-87AD-4805-BBFC-EA55A55EBD7F}" destId="{A3B7EA92-1B58-44EA-B63A-98078549E598}" srcOrd="0" destOrd="0" presId="urn:microsoft.com/office/officeart/2008/layout/LinedList"/>
    <dgm:cxn modelId="{4BE916A2-EF69-454B-B790-FCC8EC338BB6}" type="presOf" srcId="{E37CAC51-D85E-4BC0-AC4E-E32A75D1A83F}" destId="{C24FB05A-85AA-4B1C-ACEF-A5973E3E6447}" srcOrd="0" destOrd="0" presId="urn:microsoft.com/office/officeart/2008/layout/LinedList"/>
    <dgm:cxn modelId="{11F3B92A-0526-4BA9-87DD-037C35674083}" srcId="{B545DC78-2855-422C-8889-8F28F1355CB3}" destId="{E37CAC51-D85E-4BC0-AC4E-E32A75D1A83F}" srcOrd="1" destOrd="0" parTransId="{9BEF0C94-413B-4BD3-99EE-A402C17333AB}" sibTransId="{CE51E5E0-0D59-4ED0-A08D-234D5E6CD930}"/>
    <dgm:cxn modelId="{6D6665A8-7C92-4A25-93C6-5069B2EF4521}" srcId="{B545DC78-2855-422C-8889-8F28F1355CB3}" destId="{6B85E10A-87AD-4805-BBFC-EA55A55EBD7F}" srcOrd="7" destOrd="0" parTransId="{5C8FF380-137F-4A4E-92F1-ECA4473597EC}" sibTransId="{5CDCB9BB-FA02-44F7-B08D-F5D1A6610B95}"/>
    <dgm:cxn modelId="{6E18C579-7AC0-4576-BCE4-A460E2D4B276}" type="presOf" srcId="{B545DC78-2855-422C-8889-8F28F1355CB3}" destId="{5DABE8AC-3A1C-4A38-828D-4A98B70EE172}" srcOrd="0" destOrd="0" presId="urn:microsoft.com/office/officeart/2008/layout/LinedList"/>
    <dgm:cxn modelId="{94A13BF7-E4FF-4AD1-97C8-6760D0E02AEB}" type="presOf" srcId="{DCD338D8-9F87-4D4F-A1E6-DE52D8FEFFC7}" destId="{4CAD82E7-D388-4A67-8485-A7E79CFDD6DC}" srcOrd="0" destOrd="0" presId="urn:microsoft.com/office/officeart/2008/layout/LinedList"/>
    <dgm:cxn modelId="{FF842F74-928D-42C3-A404-2468A236B465}" srcId="{B545DC78-2855-422C-8889-8F28F1355CB3}" destId="{BBB50C9C-C920-43ED-835A-E8F051CEF184}" srcOrd="0" destOrd="0" parTransId="{BB866624-9852-43CF-B0AA-2A7D4BB00109}" sibTransId="{8217E049-88F7-4016-A1F5-6270BA45CD95}"/>
    <dgm:cxn modelId="{4D8B7444-3A9F-43EC-A8DF-8C930F397B90}" type="presOf" srcId="{BBB50C9C-C920-43ED-835A-E8F051CEF184}" destId="{C3191E34-74B0-4C38-9146-1509C26AD98B}" srcOrd="0" destOrd="0" presId="urn:microsoft.com/office/officeart/2008/layout/LinedList"/>
    <dgm:cxn modelId="{996D95F6-A7F9-4488-8B02-155FC62C4312}" type="presParOf" srcId="{5DABE8AC-3A1C-4A38-828D-4A98B70EE172}" destId="{CFC1AA29-F6F7-4D23-A64E-B988258156D2}" srcOrd="0" destOrd="0" presId="urn:microsoft.com/office/officeart/2008/layout/LinedList"/>
    <dgm:cxn modelId="{6FBFD267-541C-4267-8C7D-6A30B598402E}" type="presParOf" srcId="{5DABE8AC-3A1C-4A38-828D-4A98B70EE172}" destId="{02B547BB-C5CB-4AAE-ADA1-02506143D3C1}" srcOrd="1" destOrd="0" presId="urn:microsoft.com/office/officeart/2008/layout/LinedList"/>
    <dgm:cxn modelId="{5A78F342-96DD-44EC-94AD-374A1C56FF1D}" type="presParOf" srcId="{02B547BB-C5CB-4AAE-ADA1-02506143D3C1}" destId="{C3191E34-74B0-4C38-9146-1509C26AD98B}" srcOrd="0" destOrd="0" presId="urn:microsoft.com/office/officeart/2008/layout/LinedList"/>
    <dgm:cxn modelId="{F43C1A7C-6BC3-40E4-ABDE-D2EAD3BDA6AC}" type="presParOf" srcId="{02B547BB-C5CB-4AAE-ADA1-02506143D3C1}" destId="{95C2FC07-5BC8-4B06-A66A-DE1A0A86AC02}" srcOrd="1" destOrd="0" presId="urn:microsoft.com/office/officeart/2008/layout/LinedList"/>
    <dgm:cxn modelId="{FE617953-8002-4886-AAD6-6BE6CFA1E4CD}" type="presParOf" srcId="{5DABE8AC-3A1C-4A38-828D-4A98B70EE172}" destId="{8A514F80-88D5-4C86-8604-929CDA57FB86}" srcOrd="2" destOrd="0" presId="urn:microsoft.com/office/officeart/2008/layout/LinedList"/>
    <dgm:cxn modelId="{C52DE3D1-4526-4E33-B95A-D1E3F94EE881}" type="presParOf" srcId="{5DABE8AC-3A1C-4A38-828D-4A98B70EE172}" destId="{50B033FD-9107-4F2F-8611-EFC80CC4B6B2}" srcOrd="3" destOrd="0" presId="urn:microsoft.com/office/officeart/2008/layout/LinedList"/>
    <dgm:cxn modelId="{0C75D876-7FDB-49B2-9DC0-7A2350E1030A}" type="presParOf" srcId="{50B033FD-9107-4F2F-8611-EFC80CC4B6B2}" destId="{C24FB05A-85AA-4B1C-ACEF-A5973E3E6447}" srcOrd="0" destOrd="0" presId="urn:microsoft.com/office/officeart/2008/layout/LinedList"/>
    <dgm:cxn modelId="{8C8BE173-01E6-45C4-A52D-B05D4A4A9E21}" type="presParOf" srcId="{50B033FD-9107-4F2F-8611-EFC80CC4B6B2}" destId="{2A31E3BF-2C0C-4A50-8735-3970E173F1B4}" srcOrd="1" destOrd="0" presId="urn:microsoft.com/office/officeart/2008/layout/LinedList"/>
    <dgm:cxn modelId="{FB5725F2-8728-4858-9B4C-0FAE80F98162}" type="presParOf" srcId="{5DABE8AC-3A1C-4A38-828D-4A98B70EE172}" destId="{18594D51-8F28-4A63-A33A-C3FA492BC4FE}" srcOrd="4" destOrd="0" presId="urn:microsoft.com/office/officeart/2008/layout/LinedList"/>
    <dgm:cxn modelId="{4F1B3FAC-C804-4C1B-B0D0-2BD137DE6352}" type="presParOf" srcId="{5DABE8AC-3A1C-4A38-828D-4A98B70EE172}" destId="{8D303D87-483F-44B9-8D02-56F45123D7E1}" srcOrd="5" destOrd="0" presId="urn:microsoft.com/office/officeart/2008/layout/LinedList"/>
    <dgm:cxn modelId="{0FD1FF0B-1CE6-4384-A8EE-F09344DA6BE1}" type="presParOf" srcId="{8D303D87-483F-44B9-8D02-56F45123D7E1}" destId="{4CAD82E7-D388-4A67-8485-A7E79CFDD6DC}" srcOrd="0" destOrd="0" presId="urn:microsoft.com/office/officeart/2008/layout/LinedList"/>
    <dgm:cxn modelId="{7EB2B23F-15FC-44A9-9A61-5C149D8FB1F5}" type="presParOf" srcId="{8D303D87-483F-44B9-8D02-56F45123D7E1}" destId="{98C197B9-4F18-4ED5-961B-7032BA4CD5C0}" srcOrd="1" destOrd="0" presId="urn:microsoft.com/office/officeart/2008/layout/LinedList"/>
    <dgm:cxn modelId="{321E4A7D-736F-4620-B914-281F06939F15}" type="presParOf" srcId="{5DABE8AC-3A1C-4A38-828D-4A98B70EE172}" destId="{1943172C-4589-4299-BEBF-F2C5F648B85F}" srcOrd="6" destOrd="0" presId="urn:microsoft.com/office/officeart/2008/layout/LinedList"/>
    <dgm:cxn modelId="{F7158106-ED1B-44FA-9498-54982E4B5C8B}" type="presParOf" srcId="{5DABE8AC-3A1C-4A38-828D-4A98B70EE172}" destId="{620322A0-ECDD-4321-81B2-0288522AFB1A}" srcOrd="7" destOrd="0" presId="urn:microsoft.com/office/officeart/2008/layout/LinedList"/>
    <dgm:cxn modelId="{A5FCBC0B-5FE3-4A46-90C8-4976CEAE375E}" type="presParOf" srcId="{620322A0-ECDD-4321-81B2-0288522AFB1A}" destId="{C268863F-194B-4C8C-BA9A-8C0ACE908A4C}" srcOrd="0" destOrd="0" presId="urn:microsoft.com/office/officeart/2008/layout/LinedList"/>
    <dgm:cxn modelId="{7D56B411-2BDA-428E-9CC4-916C4CBF5EF4}" type="presParOf" srcId="{620322A0-ECDD-4321-81B2-0288522AFB1A}" destId="{6685833D-17FD-4586-A3E5-B1E3512A08EC}" srcOrd="1" destOrd="0" presId="urn:microsoft.com/office/officeart/2008/layout/LinedList"/>
    <dgm:cxn modelId="{92825163-641D-4A29-A272-F7F51FD5C9E1}" type="presParOf" srcId="{5DABE8AC-3A1C-4A38-828D-4A98B70EE172}" destId="{924C4023-1A57-415C-8427-9E2F8346FB30}" srcOrd="8" destOrd="0" presId="urn:microsoft.com/office/officeart/2008/layout/LinedList"/>
    <dgm:cxn modelId="{9ADCD587-2CF3-4610-BD3C-749495199B4C}" type="presParOf" srcId="{5DABE8AC-3A1C-4A38-828D-4A98B70EE172}" destId="{D9F5CF1B-CD17-4D5B-9B5E-07C8148034E7}" srcOrd="9" destOrd="0" presId="urn:microsoft.com/office/officeart/2008/layout/LinedList"/>
    <dgm:cxn modelId="{5ACBA7EC-351D-43B0-9036-EC828A8BB1B6}" type="presParOf" srcId="{D9F5CF1B-CD17-4D5B-9B5E-07C8148034E7}" destId="{C84417F2-FB19-4894-9950-1742E0F9DE74}" srcOrd="0" destOrd="0" presId="urn:microsoft.com/office/officeart/2008/layout/LinedList"/>
    <dgm:cxn modelId="{D23DAD30-C8ED-452D-AAA4-6A145E741173}" type="presParOf" srcId="{D9F5CF1B-CD17-4D5B-9B5E-07C8148034E7}" destId="{0E37A9CF-5043-496D-ADDE-A5261919E453}" srcOrd="1" destOrd="0" presId="urn:microsoft.com/office/officeart/2008/layout/LinedList"/>
    <dgm:cxn modelId="{CCAFCD87-3A08-4B11-B388-E99C7C48920F}" type="presParOf" srcId="{5DABE8AC-3A1C-4A38-828D-4A98B70EE172}" destId="{61332E45-D9C4-4B31-A40C-F1392764F6C1}" srcOrd="10" destOrd="0" presId="urn:microsoft.com/office/officeart/2008/layout/LinedList"/>
    <dgm:cxn modelId="{5978AFA1-04E8-4255-AFB6-B8E17BDE862D}" type="presParOf" srcId="{5DABE8AC-3A1C-4A38-828D-4A98B70EE172}" destId="{F4A75AC8-F169-4C86-AD9A-44D153A50200}" srcOrd="11" destOrd="0" presId="urn:microsoft.com/office/officeart/2008/layout/LinedList"/>
    <dgm:cxn modelId="{3D9A598E-ECFA-430D-9D69-B28A18001BAA}" type="presParOf" srcId="{F4A75AC8-F169-4C86-AD9A-44D153A50200}" destId="{5CE35B53-6F4D-4051-A804-A43D4EF2F67F}" srcOrd="0" destOrd="0" presId="urn:microsoft.com/office/officeart/2008/layout/LinedList"/>
    <dgm:cxn modelId="{8F82718E-FAE6-4FEE-8AA7-2BD7006CC451}" type="presParOf" srcId="{F4A75AC8-F169-4C86-AD9A-44D153A50200}" destId="{0BE7DC38-7458-4E0C-9BF4-1EDA8BEBEA6B}" srcOrd="1" destOrd="0" presId="urn:microsoft.com/office/officeart/2008/layout/LinedList"/>
    <dgm:cxn modelId="{ABE12BD5-5951-47DC-9A68-5B26BB1CF57E}" type="presParOf" srcId="{5DABE8AC-3A1C-4A38-828D-4A98B70EE172}" destId="{807CD2E1-DA54-4F5F-AD50-777EF29F37BB}" srcOrd="12" destOrd="0" presId="urn:microsoft.com/office/officeart/2008/layout/LinedList"/>
    <dgm:cxn modelId="{01FE8102-6A10-4A1A-BA56-F718043D9327}" type="presParOf" srcId="{5DABE8AC-3A1C-4A38-828D-4A98B70EE172}" destId="{2CF708BA-47A9-4CFE-8A49-AF487A958A7B}" srcOrd="13" destOrd="0" presId="urn:microsoft.com/office/officeart/2008/layout/LinedList"/>
    <dgm:cxn modelId="{D8FCD947-3352-4D4B-AD10-05B82C2F31A1}" type="presParOf" srcId="{2CF708BA-47A9-4CFE-8A49-AF487A958A7B}" destId="{6E38DCDA-8C02-4C90-B7F9-B2EE7EEC10B6}" srcOrd="0" destOrd="0" presId="urn:microsoft.com/office/officeart/2008/layout/LinedList"/>
    <dgm:cxn modelId="{9ADB863D-A968-4C22-8F53-0CB331456C1E}" type="presParOf" srcId="{2CF708BA-47A9-4CFE-8A49-AF487A958A7B}" destId="{E5FD539C-4566-4ACF-B269-ADABAB2A7016}" srcOrd="1" destOrd="0" presId="urn:microsoft.com/office/officeart/2008/layout/LinedList"/>
    <dgm:cxn modelId="{F3ED7193-1AD6-489F-9A4F-D339EA9912D0}" type="presParOf" srcId="{5DABE8AC-3A1C-4A38-828D-4A98B70EE172}" destId="{E1075342-28EC-43F2-8921-DE0FA59A2F72}" srcOrd="14" destOrd="0" presId="urn:microsoft.com/office/officeart/2008/layout/LinedList"/>
    <dgm:cxn modelId="{E6B73306-DB29-44AA-9EC5-2D025B528AED}" type="presParOf" srcId="{5DABE8AC-3A1C-4A38-828D-4A98B70EE172}" destId="{FA2A2357-FF6D-4E27-AF40-9E892B69BA8D}" srcOrd="15" destOrd="0" presId="urn:microsoft.com/office/officeart/2008/layout/LinedList"/>
    <dgm:cxn modelId="{8B2BB064-8ABD-4B42-99B2-9653A2EB2066}" type="presParOf" srcId="{FA2A2357-FF6D-4E27-AF40-9E892B69BA8D}" destId="{A3B7EA92-1B58-44EA-B63A-98078549E598}" srcOrd="0" destOrd="0" presId="urn:microsoft.com/office/officeart/2008/layout/LinedList"/>
    <dgm:cxn modelId="{27981C07-25E2-4A8F-B3C9-A8F38E60E482}" type="presParOf" srcId="{FA2A2357-FF6D-4E27-AF40-9E892B69BA8D}" destId="{D044E7D3-52C4-4641-9715-0B26ACA0DF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AA29-F6F7-4D23-A64E-B988258156D2}">
      <dsp:nvSpPr>
        <dsp:cNvPr id="0" name=""/>
        <dsp:cNvSpPr/>
      </dsp:nvSpPr>
      <dsp:spPr>
        <a:xfrm>
          <a:off x="0" y="0"/>
          <a:ext cx="5697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91E34-74B0-4C38-9146-1509C26AD98B}">
      <dsp:nvSpPr>
        <dsp:cNvPr id="0" name=""/>
        <dsp:cNvSpPr/>
      </dsp:nvSpPr>
      <dsp:spPr>
        <a:xfrm>
          <a:off x="0" y="0"/>
          <a:ext cx="5697893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Zahájení výuky v pondělí </a:t>
          </a:r>
          <a:r>
            <a:rPr lang="cs-CZ" sz="1900" kern="1200" dirty="0" smtClean="0"/>
            <a:t>1. </a:t>
          </a:r>
          <a:r>
            <a:rPr lang="cs-CZ" sz="1900" kern="1200" dirty="0"/>
            <a:t>9. </a:t>
          </a:r>
          <a:r>
            <a:rPr lang="cs-CZ" sz="1900" kern="1200" dirty="0" smtClean="0"/>
            <a:t>2025 </a:t>
          </a:r>
          <a:r>
            <a:rPr lang="cs-CZ" sz="1900" kern="1200" dirty="0"/>
            <a:t>od 8:00</a:t>
          </a:r>
          <a:endParaRPr lang="en-US" sz="1900" kern="1200" dirty="0"/>
        </a:p>
      </dsp:txBody>
      <dsp:txXfrm>
        <a:off x="0" y="0"/>
        <a:ext cx="5697893" cy="543917"/>
      </dsp:txXfrm>
    </dsp:sp>
    <dsp:sp modelId="{8A514F80-88D5-4C86-8604-929CDA57FB86}">
      <dsp:nvSpPr>
        <dsp:cNvPr id="0" name=""/>
        <dsp:cNvSpPr/>
      </dsp:nvSpPr>
      <dsp:spPr>
        <a:xfrm>
          <a:off x="0" y="543917"/>
          <a:ext cx="5697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FB05A-85AA-4B1C-ACEF-A5973E3E6447}">
      <dsp:nvSpPr>
        <dsp:cNvPr id="0" name=""/>
        <dsp:cNvSpPr/>
      </dsp:nvSpPr>
      <dsp:spPr>
        <a:xfrm>
          <a:off x="0" y="543917"/>
          <a:ext cx="5697893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Potřeby – OP, tužka, papír</a:t>
          </a:r>
          <a:endParaRPr lang="en-US" sz="1900" kern="1200"/>
        </a:p>
      </dsp:txBody>
      <dsp:txXfrm>
        <a:off x="0" y="543917"/>
        <a:ext cx="5697893" cy="543917"/>
      </dsp:txXfrm>
    </dsp:sp>
    <dsp:sp modelId="{18594D51-8F28-4A63-A33A-C3FA492BC4FE}">
      <dsp:nvSpPr>
        <dsp:cNvPr id="0" name=""/>
        <dsp:cNvSpPr/>
      </dsp:nvSpPr>
      <dsp:spPr>
        <a:xfrm>
          <a:off x="0" y="1087834"/>
          <a:ext cx="5697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D82E7-D388-4A67-8485-A7E79CFDD6DC}">
      <dsp:nvSpPr>
        <dsp:cNvPr id="0" name=""/>
        <dsp:cNvSpPr/>
      </dsp:nvSpPr>
      <dsp:spPr>
        <a:xfrm>
          <a:off x="0" y="1087834"/>
          <a:ext cx="5697893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/>
            <a:t>Výuka podle pravidelného rozvrhu od 3. 9. </a:t>
          </a:r>
          <a:r>
            <a:rPr lang="cs-CZ" sz="1900" kern="1200" dirty="0" smtClean="0"/>
            <a:t>2025</a:t>
          </a:r>
          <a:endParaRPr lang="en-US" sz="1900" kern="1200" dirty="0"/>
        </a:p>
      </dsp:txBody>
      <dsp:txXfrm>
        <a:off x="0" y="1087834"/>
        <a:ext cx="5697893" cy="543917"/>
      </dsp:txXfrm>
    </dsp:sp>
    <dsp:sp modelId="{1943172C-4589-4299-BEBF-F2C5F648B85F}">
      <dsp:nvSpPr>
        <dsp:cNvPr id="0" name=""/>
        <dsp:cNvSpPr/>
      </dsp:nvSpPr>
      <dsp:spPr>
        <a:xfrm>
          <a:off x="0" y="1631751"/>
          <a:ext cx="5697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8863F-194B-4C8C-BA9A-8C0ACE908A4C}">
      <dsp:nvSpPr>
        <dsp:cNvPr id="0" name=""/>
        <dsp:cNvSpPr/>
      </dsp:nvSpPr>
      <dsp:spPr>
        <a:xfrm>
          <a:off x="0" y="1631751"/>
          <a:ext cx="5697893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27. </a:t>
          </a:r>
          <a:r>
            <a:rPr lang="cs-CZ" sz="1900" kern="1200" dirty="0"/>
            <a:t>– </a:t>
          </a:r>
          <a:r>
            <a:rPr lang="cs-CZ" sz="1900" kern="1200" dirty="0" smtClean="0"/>
            <a:t>29. </a:t>
          </a:r>
          <a:r>
            <a:rPr lang="cs-CZ" sz="1900" kern="1200" dirty="0"/>
            <a:t>10. podzimní prázdniny</a:t>
          </a:r>
          <a:endParaRPr lang="en-US" sz="1900" kern="1200" dirty="0"/>
        </a:p>
      </dsp:txBody>
      <dsp:txXfrm>
        <a:off x="0" y="1631751"/>
        <a:ext cx="5697893" cy="543917"/>
      </dsp:txXfrm>
    </dsp:sp>
    <dsp:sp modelId="{924C4023-1A57-415C-8427-9E2F8346FB30}">
      <dsp:nvSpPr>
        <dsp:cNvPr id="0" name=""/>
        <dsp:cNvSpPr/>
      </dsp:nvSpPr>
      <dsp:spPr>
        <a:xfrm>
          <a:off x="0" y="2175669"/>
          <a:ext cx="5697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417F2-FB19-4894-9950-1742E0F9DE74}">
      <dsp:nvSpPr>
        <dsp:cNvPr id="0" name=""/>
        <dsp:cNvSpPr/>
      </dsp:nvSpPr>
      <dsp:spPr>
        <a:xfrm>
          <a:off x="0" y="2175669"/>
          <a:ext cx="5697893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29.1</a:t>
          </a:r>
          <a:r>
            <a:rPr lang="cs-CZ" sz="1900" kern="1200" dirty="0"/>
            <a:t>. vysvědčení, </a:t>
          </a:r>
          <a:r>
            <a:rPr lang="cs-CZ" sz="1900" kern="1200" dirty="0" smtClean="0"/>
            <a:t>30.1</a:t>
          </a:r>
          <a:r>
            <a:rPr lang="cs-CZ" sz="1900" kern="1200" dirty="0"/>
            <a:t>. pololetní prázdniny </a:t>
          </a:r>
          <a:endParaRPr lang="en-US" sz="1900" kern="1200" dirty="0"/>
        </a:p>
      </dsp:txBody>
      <dsp:txXfrm>
        <a:off x="0" y="2175669"/>
        <a:ext cx="5697893" cy="543917"/>
      </dsp:txXfrm>
    </dsp:sp>
    <dsp:sp modelId="{61332E45-D9C4-4B31-A40C-F1392764F6C1}">
      <dsp:nvSpPr>
        <dsp:cNvPr id="0" name=""/>
        <dsp:cNvSpPr/>
      </dsp:nvSpPr>
      <dsp:spPr>
        <a:xfrm>
          <a:off x="0" y="2719586"/>
          <a:ext cx="5697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35B53-6F4D-4051-A804-A43D4EF2F67F}">
      <dsp:nvSpPr>
        <dsp:cNvPr id="0" name=""/>
        <dsp:cNvSpPr/>
      </dsp:nvSpPr>
      <dsp:spPr>
        <a:xfrm>
          <a:off x="0" y="2719586"/>
          <a:ext cx="5697893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16. </a:t>
          </a:r>
          <a:r>
            <a:rPr lang="cs-CZ" sz="1900" kern="1200" dirty="0"/>
            <a:t>– </a:t>
          </a:r>
          <a:r>
            <a:rPr lang="cs-CZ" sz="1900" kern="1200" dirty="0" smtClean="0"/>
            <a:t>22. </a:t>
          </a:r>
          <a:r>
            <a:rPr lang="cs-CZ" sz="1900" kern="1200" dirty="0"/>
            <a:t>2. jarní prázdniny  </a:t>
          </a:r>
          <a:endParaRPr lang="en-US" sz="1900" kern="1200" dirty="0"/>
        </a:p>
      </dsp:txBody>
      <dsp:txXfrm>
        <a:off x="0" y="2719586"/>
        <a:ext cx="5697893" cy="543917"/>
      </dsp:txXfrm>
    </dsp:sp>
    <dsp:sp modelId="{807CD2E1-DA54-4F5F-AD50-777EF29F37BB}">
      <dsp:nvSpPr>
        <dsp:cNvPr id="0" name=""/>
        <dsp:cNvSpPr/>
      </dsp:nvSpPr>
      <dsp:spPr>
        <a:xfrm>
          <a:off x="0" y="3263503"/>
          <a:ext cx="5697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8DCDA-8C02-4C90-B7F9-B2EE7EEC10B6}">
      <dsp:nvSpPr>
        <dsp:cNvPr id="0" name=""/>
        <dsp:cNvSpPr/>
      </dsp:nvSpPr>
      <dsp:spPr>
        <a:xfrm>
          <a:off x="0" y="3263503"/>
          <a:ext cx="5697893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30. </a:t>
          </a:r>
          <a:r>
            <a:rPr lang="cs-CZ" sz="1900" kern="1200" dirty="0"/>
            <a:t>6. vysvědčení </a:t>
          </a:r>
          <a:endParaRPr lang="en-US" sz="1900" kern="1200" dirty="0"/>
        </a:p>
      </dsp:txBody>
      <dsp:txXfrm>
        <a:off x="0" y="3263503"/>
        <a:ext cx="5697893" cy="543917"/>
      </dsp:txXfrm>
    </dsp:sp>
    <dsp:sp modelId="{E1075342-28EC-43F2-8921-DE0FA59A2F72}">
      <dsp:nvSpPr>
        <dsp:cNvPr id="0" name=""/>
        <dsp:cNvSpPr/>
      </dsp:nvSpPr>
      <dsp:spPr>
        <a:xfrm>
          <a:off x="0" y="3807420"/>
          <a:ext cx="5697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7EA92-1B58-44EA-B63A-98078549E598}">
      <dsp:nvSpPr>
        <dsp:cNvPr id="0" name=""/>
        <dsp:cNvSpPr/>
      </dsp:nvSpPr>
      <dsp:spPr>
        <a:xfrm>
          <a:off x="0" y="3807420"/>
          <a:ext cx="5697893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Nevyjíždět mimo volné dny žáků, pečlivě zvážit absenci </a:t>
          </a:r>
          <a:endParaRPr lang="en-US" sz="1900" kern="1200"/>
        </a:p>
      </dsp:txBody>
      <dsp:txXfrm>
        <a:off x="0" y="3807420"/>
        <a:ext cx="5697893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54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48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06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59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21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35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02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50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16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94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B9B9F2-0B39-497E-8956-087F73AA1DC4}" type="datetimeFigureOut">
              <a:rPr lang="cs-CZ" smtClean="0"/>
              <a:t>23.06.2025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1372F3-A95F-477D-9660-12600107E9E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76E6F-6944-15EB-0130-BC36E8787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/>
          </a:bodyPr>
          <a:lstStyle/>
          <a:p>
            <a:r>
              <a:rPr lang="cs-CZ" sz="4400"/>
              <a:t>Žáci prvních ročníků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DD0A1F-9F79-75E3-5196-F6243016A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r>
              <a:rPr lang="cs-CZ" dirty="0"/>
              <a:t>Informace pro školní rok </a:t>
            </a:r>
            <a:r>
              <a:rPr lang="cs-CZ" dirty="0" smtClean="0"/>
              <a:t>2025/2026</a:t>
            </a:r>
            <a:endParaRPr lang="cs-CZ" dirty="0"/>
          </a:p>
        </p:txBody>
      </p:sp>
      <p:pic>
        <p:nvPicPr>
          <p:cNvPr id="5" name="Obrázek 4" descr="Obsah obrázku oblečení, osoba, džínsy, úsměv&#10;&#10;Popis byl vytvořen automaticky">
            <a:extLst>
              <a:ext uri="{FF2B5EF4-FFF2-40B4-BE49-F238E27FC236}">
                <a16:creationId xmlns:a16="http://schemas.microsoft.com/office/drawing/2014/main" id="{5436D3A0-5B54-8DC9-91F9-3052C7A825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 r="2" b="35268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179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138816-AF06-47EE-964C-EC93C016D5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A052D4-1CC8-0280-DD8B-D725FC31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/>
              <a:t>Přátelé školy </a:t>
            </a:r>
          </a:p>
        </p:txBody>
      </p:sp>
      <p:pic>
        <p:nvPicPr>
          <p:cNvPr id="6" name="Obrázek 5" descr="Obsah obrázku oblečení, zeď, interiér, boty&#10;&#10;Popis byl vytvořen automaticky">
            <a:extLst>
              <a:ext uri="{FF2B5EF4-FFF2-40B4-BE49-F238E27FC236}">
                <a16:creationId xmlns:a16="http://schemas.microsoft.com/office/drawing/2014/main" id="{546FA5BB-D1AE-DC68-037F-330CB99BF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" r="2" b="2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ED8B4E-BB7E-447F-A35F-4D3AF6C0A6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EC35EE-DA33-6B00-3C89-42C09B5B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SRPŠ – příspěvek </a:t>
            </a:r>
            <a:r>
              <a:rPr lang="cs-CZ" dirty="0" smtClean="0"/>
              <a:t>500 </a:t>
            </a:r>
            <a:r>
              <a:rPr lang="cs-CZ" dirty="0"/>
              <a:t>Kč/ rok</a:t>
            </a:r>
          </a:p>
          <a:p>
            <a:endParaRPr lang="cs-CZ" dirty="0"/>
          </a:p>
          <a:p>
            <a:r>
              <a:rPr lang="cs-CZ" dirty="0"/>
              <a:t>Školní parlament – každá třída má svého zástupce, školní parlament organizuje akce pro žáky  v průběhu celého roku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10DC0642-5384-4897-BC9B-E85F63D7BC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6015513-D3C4-4477-AA12-D8FF240AA3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95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F4513-C3AC-E16F-C549-7742E5FA4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Mimoškolní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8A575-2824-037F-4313-8A01E2C1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cs-CZ" dirty="0" err="1"/>
              <a:t>DofE</a:t>
            </a:r>
            <a:r>
              <a:rPr lang="cs-CZ" dirty="0"/>
              <a:t> – Cena vévody z </a:t>
            </a:r>
            <a:r>
              <a:rPr lang="cs-CZ" dirty="0" err="1"/>
              <a:t>Edinburgu</a:t>
            </a:r>
            <a:r>
              <a:rPr lang="cs-CZ" dirty="0"/>
              <a:t> – prestižní mezinárodní program pro aktivní žáky</a:t>
            </a:r>
          </a:p>
          <a:p>
            <a:r>
              <a:rPr lang="cs-CZ" dirty="0"/>
              <a:t>Kluby – Bridž, Debatní klub, školní časopis Cirkulárka,  sportovní kroužky,  hudební kroužek, anglický klub, softwarový vývoj, čínština, deskové hry, 3D tisk, ….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Pro rodiče: </a:t>
            </a:r>
          </a:p>
          <a:p>
            <a:r>
              <a:rPr lang="cs-CZ" dirty="0"/>
              <a:t>Školní ples </a:t>
            </a:r>
          </a:p>
          <a:p>
            <a:endParaRPr lang="cs-CZ" dirty="0"/>
          </a:p>
        </p:txBody>
      </p:sp>
      <p:pic>
        <p:nvPicPr>
          <p:cNvPr id="5" name="Obrázek 4" descr="Obsah obrázku oblečení, osoba, interiér, muž&#10;&#10;Popis byl vytvořen automaticky">
            <a:extLst>
              <a:ext uri="{FF2B5EF4-FFF2-40B4-BE49-F238E27FC236}">
                <a16:creationId xmlns:a16="http://schemas.microsoft.com/office/drawing/2014/main" id="{B28AC59D-7C7B-6426-5169-6C3E523C6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15334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1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01811-C251-480D-A46F-CCCC4105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Adaptační kurzy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1CBB48-CC57-1409-DA73-75A8FE00D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termín 4. - 5. 9. 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ubytování: 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chata Skalka Beskydy</a:t>
            </a: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Cena: </a:t>
            </a:r>
            <a:r>
              <a:rPr lang="cs-CZ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1600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Kč (zahrnuje dopravu vlakem, ubytování, stravování a pitný režim)</a:t>
            </a:r>
          </a:p>
          <a:p>
            <a:pPr algn="l"/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Částku prosím uhraďte převodem na účet 19-3500270297/0100, Komerční banka,</a:t>
            </a:r>
          </a:p>
          <a:p>
            <a:pPr algn="l"/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variabilní symbol lze zjistit na sekretariátu školy,  do zprávy pro příjemce uveďte jméno a příjmení žáka</a:t>
            </a:r>
          </a:p>
          <a:p>
            <a:pPr algn="l"/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Bližší informace budou zveřejněny na webu (uchazeč – pro budoucí žáky)</a:t>
            </a:r>
            <a:endParaRPr lang="cs-CZ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72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A6FCE-4C05-CFBE-C46D-A8829156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i="0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ext Regular"/>
              </a:rPr>
              <a:t>Drobné rady velké hodnoty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EC379-F6CA-4D10-8266-43C7F0C27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3C3C"/>
                </a:solidFill>
                <a:effectLst/>
                <a:highlight>
                  <a:srgbClr val="FFFFFF"/>
                </a:highlight>
                <a:latin typeface="Text Regular"/>
              </a:rPr>
              <a:t>žáci přecházejí na novou školu, je nutné věnovat se domácí přípravě do školy opravdu od začátku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3C3C"/>
                </a:solidFill>
                <a:effectLst/>
                <a:highlight>
                  <a:srgbClr val="FFFFFF"/>
                </a:highlight>
                <a:latin typeface="Text Regular"/>
              </a:rPr>
              <a:t>netlačit na samé jedničky, rozvíje</a:t>
            </a:r>
            <a:r>
              <a:rPr lang="cs-CZ" dirty="0">
                <a:solidFill>
                  <a:srgbClr val="3C3C3C"/>
                </a:solidFill>
                <a:highlight>
                  <a:srgbClr val="FFFFFF"/>
                </a:highlight>
                <a:latin typeface="Text Regular"/>
              </a:rPr>
              <a:t>t silné stránky, </a:t>
            </a:r>
            <a:r>
              <a:rPr lang="cs-CZ" b="0" i="0" dirty="0">
                <a:solidFill>
                  <a:srgbClr val="3C3C3C"/>
                </a:solidFill>
                <a:effectLst/>
                <a:highlight>
                  <a:srgbClr val="FFFFFF"/>
                </a:highlight>
                <a:latin typeface="Text Regular"/>
              </a:rPr>
              <a:t>dbát na chování, vystupování, samostatnost, zodpovědnost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3C3C"/>
                </a:solidFill>
                <a:effectLst/>
                <a:highlight>
                  <a:srgbClr val="FFFFFF"/>
                </a:highlight>
                <a:latin typeface="Text Regular"/>
              </a:rPr>
              <a:t>důsledně kontrolovat děti, jejich přípravu do školy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3C3C"/>
                </a:solidFill>
                <a:effectLst/>
                <a:highlight>
                  <a:srgbClr val="FFFFFF"/>
                </a:highlight>
                <a:latin typeface="Text Regular"/>
              </a:rPr>
              <a:t>nechránit za každou cenu, otužovat, nechat je řešit své problémy samostatně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3C3C"/>
                </a:solidFill>
                <a:effectLst/>
                <a:highlight>
                  <a:srgbClr val="FFFFFF"/>
                </a:highlight>
                <a:latin typeface="Text Regular"/>
              </a:rPr>
              <a:t>být co nejvíce ve škole - pozor na zbytečnou absenci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3C3C"/>
                </a:solidFill>
                <a:effectLst/>
                <a:highlight>
                  <a:srgbClr val="FFFFFF"/>
                </a:highlight>
                <a:latin typeface="Text Regular"/>
              </a:rPr>
              <a:t>samostatně doplňovat zameškané učivo - průběžně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3C3C"/>
                </a:solidFill>
                <a:effectLst/>
                <a:highlight>
                  <a:srgbClr val="FFFFFF"/>
                </a:highlight>
                <a:latin typeface="Text Regular"/>
              </a:rPr>
              <a:t>možnost využít školní poradenské pracoviště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3C3C"/>
                </a:solidFill>
                <a:effectLst/>
                <a:highlight>
                  <a:srgbClr val="FFFFFF"/>
                </a:highlight>
                <a:latin typeface="Text Regular"/>
              </a:rPr>
              <a:t>řešit problémy včas – konkrétní vyučující, třídní učitel, vedení školy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C3C3C"/>
                </a:solidFill>
                <a:effectLst/>
                <a:highlight>
                  <a:srgbClr val="FFFFFF"/>
                </a:highlight>
                <a:latin typeface="Text Regular"/>
              </a:rPr>
              <a:t>v případě školního úrazu okamžitě hlásit dozorujícímu učiteli, na sekretariát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14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604CA-15C3-51D9-B04C-16E15F90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Organizace školního roku </a:t>
            </a:r>
            <a:endParaRPr lang="cs-CZ" dirty="0"/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7232BB2E-70D5-E084-5C24-630736FDB3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292227"/>
              </p:ext>
            </p:extLst>
          </p:nvPr>
        </p:nvGraphicFramePr>
        <p:xfrm>
          <a:off x="251927" y="1825625"/>
          <a:ext cx="569789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 descr="Obsah obrázku oblečení, osoba, Vzdělávání, interiér&#10;&#10;Popis byl vytvořen automaticky">
            <a:extLst>
              <a:ext uri="{FF2B5EF4-FFF2-40B4-BE49-F238E27FC236}">
                <a16:creationId xmlns:a16="http://schemas.microsoft.com/office/drawing/2014/main" id="{86BCA0BE-CCB2-8FA1-695E-46EE7AE720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20" y="1825625"/>
            <a:ext cx="5990253" cy="39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9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5C09DB-0A6D-2387-DC72-1A677B54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128198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Bakalář, </a:t>
            </a:r>
            <a:br>
              <a:rPr lang="cs-CZ" sz="3600" dirty="0" smtClean="0"/>
            </a:br>
            <a:r>
              <a:rPr lang="cs-CZ" sz="3600" dirty="0" smtClean="0"/>
              <a:t>MS Office</a:t>
            </a:r>
            <a:endParaRPr lang="cs-CZ" sz="3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F08E69-3427-0C40-D82A-C90508BF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05" y="2825495"/>
            <a:ext cx="3084844" cy="3412037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oddělené přístupy: žákovský a rodičovský, přístupové údaje budou předány 1.9.</a:t>
            </a:r>
          </a:p>
          <a:p>
            <a:pPr lvl="0"/>
            <a:r>
              <a:rPr lang="cs-CZ" dirty="0"/>
              <a:t>sledovat rozvrh a změny či suplování, kvůli akcím jsou změny opravdu časté</a:t>
            </a:r>
          </a:p>
          <a:p>
            <a:pPr lvl="0"/>
            <a:r>
              <a:rPr lang="cs-CZ" dirty="0"/>
              <a:t>sledovat známky žáků a absenci, případně </a:t>
            </a:r>
            <a:r>
              <a:rPr lang="cs-CZ" dirty="0" err="1" smtClean="0"/>
              <a:t>Komens</a:t>
            </a:r>
            <a:r>
              <a:rPr lang="cs-CZ" dirty="0" smtClean="0"/>
              <a:t> </a:t>
            </a:r>
            <a:r>
              <a:rPr lang="cs-CZ" dirty="0"/>
              <a:t>od učitelů</a:t>
            </a:r>
          </a:p>
          <a:p>
            <a:pPr lvl="0"/>
            <a:r>
              <a:rPr lang="cs-CZ" dirty="0"/>
              <a:t>seznámit se s pravidly omlouvání</a:t>
            </a:r>
          </a:p>
        </p:txBody>
      </p:sp>
      <p:pic>
        <p:nvPicPr>
          <p:cNvPr id="5" name="Obrázek 4" descr="Obsah obrázku oblečení, osoba, džínsy, venku&#10;&#10;Popis byl vytvořen automaticky">
            <a:extLst>
              <a:ext uri="{FF2B5EF4-FFF2-40B4-BE49-F238E27FC236}">
                <a16:creationId xmlns:a16="http://schemas.microsoft.com/office/drawing/2014/main" id="{494BC2F7-429F-0A1E-132F-01D68B24DA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r="7583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6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C09DB-0A6D-2387-DC72-1A677B54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128198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Školní stravování 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F08E69-3427-0C40-D82A-C90508BF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05" y="1993393"/>
            <a:ext cx="3084844" cy="424414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Stravování </a:t>
            </a:r>
            <a:r>
              <a:rPr lang="cs-CZ" dirty="0"/>
              <a:t>zajištěno při ZŠ Hrubína – vedlejší škola</a:t>
            </a:r>
          </a:p>
          <a:p>
            <a:r>
              <a:rPr lang="cs-CZ" dirty="0" smtClean="0"/>
              <a:t>Přihlásit </a:t>
            </a:r>
            <a:r>
              <a:rPr lang="cs-CZ" dirty="0"/>
              <a:t>se – nejprve je nutné mít školní čip – pan </a:t>
            </a:r>
            <a:r>
              <a:rPr lang="cs-CZ" dirty="0" err="1"/>
              <a:t>Pszczolka</a:t>
            </a:r>
            <a:r>
              <a:rPr lang="cs-CZ" dirty="0"/>
              <a:t> od 11.8., poté zajít za vedoucí školní jídelny (lze již i poslední týden v srpnu) s přihláškou – web školy</a:t>
            </a:r>
          </a:p>
          <a:p>
            <a:r>
              <a:rPr lang="cs-CZ" dirty="0" smtClean="0"/>
              <a:t>Cena </a:t>
            </a:r>
            <a:r>
              <a:rPr lang="cs-CZ" dirty="0"/>
              <a:t>oběda 36 Kč první ročník</a:t>
            </a:r>
          </a:p>
          <a:p>
            <a:r>
              <a:rPr lang="cs-CZ" dirty="0" smtClean="0"/>
              <a:t>Odpovědnost </a:t>
            </a:r>
            <a:r>
              <a:rPr lang="cs-CZ" dirty="0"/>
              <a:t>za žáka při přesunu, přezouvání </a:t>
            </a:r>
            <a:endParaRPr lang="cs-CZ" dirty="0" smtClean="0"/>
          </a:p>
          <a:p>
            <a:r>
              <a:rPr lang="cs-CZ" dirty="0" smtClean="0"/>
              <a:t>Školní bufe</a:t>
            </a:r>
            <a:r>
              <a:rPr lang="cs-CZ" dirty="0"/>
              <a:t>t</a:t>
            </a:r>
          </a:p>
          <a:p>
            <a:pPr lv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04" y="516835"/>
            <a:ext cx="7272528" cy="54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9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0D993-0CD5-FE5E-9029-3B365C64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			  Organizace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B94D1-70B0-E042-7FD4-10E2FAF1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696" y="1825625"/>
            <a:ext cx="7306056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Webové stránky školy, </a:t>
            </a:r>
            <a:r>
              <a:rPr lang="cs-CZ" dirty="0" err="1"/>
              <a:t>Fb</a:t>
            </a:r>
            <a:r>
              <a:rPr lang="cs-CZ" dirty="0"/>
              <a:t>, </a:t>
            </a:r>
            <a:r>
              <a:rPr lang="cs-CZ" dirty="0" err="1"/>
              <a:t>Ig</a:t>
            </a:r>
            <a:r>
              <a:rPr lang="cs-CZ" dirty="0"/>
              <a:t>  - doporučujeme sledovat</a:t>
            </a:r>
          </a:p>
          <a:p>
            <a:r>
              <a:rPr lang="cs-CZ" dirty="0" smtClean="0"/>
              <a:t>Komunikace </a:t>
            </a:r>
            <a:r>
              <a:rPr lang="cs-CZ" dirty="0"/>
              <a:t>školy a žáka k výuce, materiály, MS office – licence pro žáka zajišťuje zřizovatel pro žáky zdarma</a:t>
            </a:r>
          </a:p>
          <a:p>
            <a:r>
              <a:rPr lang="cs-CZ" dirty="0" smtClean="0"/>
              <a:t>skříňky </a:t>
            </a:r>
            <a:r>
              <a:rPr lang="cs-CZ" dirty="0"/>
              <a:t>společné pro 2 žáky</a:t>
            </a:r>
          </a:p>
          <a:p>
            <a:r>
              <a:rPr lang="cs-CZ" dirty="0" smtClean="0"/>
              <a:t>Doba </a:t>
            </a:r>
            <a:r>
              <a:rPr lang="cs-CZ" dirty="0"/>
              <a:t>výuky – 8:00 – 13:30, odpolední 13:30 – 16:00, středa a pátek bez odpoledního vyučování.  pauza na oběd v délce 1 vyučovací hodiny – nad žáky je prováděn pouze kontrolní dohled (osobní volno žáků)</a:t>
            </a:r>
          </a:p>
          <a:p>
            <a:r>
              <a:rPr lang="cs-CZ" dirty="0" smtClean="0"/>
              <a:t>Plavání </a:t>
            </a:r>
            <a:r>
              <a:rPr lang="cs-CZ" dirty="0"/>
              <a:t>– první ročník plave – dle rekonstrukce bazénu,  kousek od gymnázia, pokyny upřesní vyučující TV</a:t>
            </a:r>
          </a:p>
          <a:p>
            <a:r>
              <a:rPr lang="cs-CZ" dirty="0" smtClean="0"/>
              <a:t>Přístup </a:t>
            </a:r>
            <a:r>
              <a:rPr lang="cs-CZ" dirty="0"/>
              <a:t>do školy přes chip. Odchody ze školy jen se svolením třídního učitele– důležitý kontakt na rodiče! </a:t>
            </a:r>
          </a:p>
          <a:p>
            <a:r>
              <a:rPr lang="cs-CZ" dirty="0"/>
              <a:t>ISIC (mezinárodní studentský průkaz) zajišťuje pro žáky škola, doporučujeme si pořídit </a:t>
            </a:r>
          </a:p>
        </p:txBody>
      </p:sp>
      <p:pic>
        <p:nvPicPr>
          <p:cNvPr id="5" name="Obrázek 4" descr="Obsah obrázku osoba, oblečení, Lidská tvář, úsměv&#10;&#10;Popis byl vytvořen automaticky">
            <a:extLst>
              <a:ext uri="{FF2B5EF4-FFF2-40B4-BE49-F238E27FC236}">
                <a16:creationId xmlns:a16="http://schemas.microsoft.com/office/drawing/2014/main" id="{C4B7883F-2695-BD70-084A-FF8592B035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4" y="433874"/>
            <a:ext cx="4102760" cy="61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5138816-AF06-47EE-964C-EC93C016D5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893E8F-214B-2B32-F673-302E6F88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/>
              <a:t>	Výuka </a:t>
            </a:r>
            <a:endParaRPr lang="cs-CZ" dirty="0"/>
          </a:p>
        </p:txBody>
      </p:sp>
      <p:pic>
        <p:nvPicPr>
          <p:cNvPr id="5" name="Obrázek 4" descr="Obsah obrázku oblečení, Lidská tvář, osoba, Učení se&#10;&#10;Popis byl vytvořen automaticky">
            <a:extLst>
              <a:ext uri="{FF2B5EF4-FFF2-40B4-BE49-F238E27FC236}">
                <a16:creationId xmlns:a16="http://schemas.microsoft.com/office/drawing/2014/main" id="{1AD5D2F1-3617-8AED-CEA6-D3549916B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5" r="-1" b="-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87ED8B4E-BB7E-447F-A35F-4D3AF6C0A6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789C1-78F4-C50C-79B4-C2C6C329B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Ve třídě 30 žáků, každá třída má svou kmenovou třídu, svůj prostor, výuka probíhá i v odborných učebnách </a:t>
            </a:r>
          </a:p>
          <a:p>
            <a:r>
              <a:rPr lang="cs-CZ" dirty="0"/>
              <a:t>Dělení pro angličtinu je na 3 skupiny, tedy ve skupině 10 </a:t>
            </a:r>
            <a:r>
              <a:rPr lang="cs-CZ" dirty="0" smtClean="0"/>
              <a:t>žáků</a:t>
            </a:r>
          </a:p>
          <a:p>
            <a:r>
              <a:rPr lang="cs-CZ" dirty="0" smtClean="0"/>
              <a:t>Dělení  </a:t>
            </a:r>
            <a:r>
              <a:rPr lang="cs-CZ" dirty="0"/>
              <a:t>na dvě skupiny ve výuce </a:t>
            </a:r>
            <a:r>
              <a:rPr lang="cs-CZ" dirty="0" err="1"/>
              <a:t>Tv</a:t>
            </a:r>
            <a:r>
              <a:rPr lang="cs-CZ" dirty="0"/>
              <a:t>, </a:t>
            </a:r>
            <a:r>
              <a:rPr lang="cs-CZ" dirty="0" err="1"/>
              <a:t>Bi</a:t>
            </a:r>
            <a:r>
              <a:rPr lang="cs-CZ" dirty="0"/>
              <a:t>, Ch, Fy, It, </a:t>
            </a:r>
            <a:r>
              <a:rPr lang="cs-CZ" dirty="0" err="1"/>
              <a:t>Hv</a:t>
            </a:r>
            <a:r>
              <a:rPr lang="cs-CZ" dirty="0"/>
              <a:t>, </a:t>
            </a:r>
            <a:r>
              <a:rPr lang="cs-CZ" dirty="0" err="1"/>
              <a:t>Vv</a:t>
            </a:r>
            <a:endParaRPr lang="cs-CZ" dirty="0"/>
          </a:p>
          <a:p>
            <a:r>
              <a:rPr lang="cs-CZ" dirty="0"/>
              <a:t>Výuka nové informatiky </a:t>
            </a:r>
            <a:r>
              <a:rPr lang="cs-CZ" dirty="0" smtClean="0"/>
              <a:t>(</a:t>
            </a:r>
            <a:r>
              <a:rPr lang="cs-CZ" dirty="0"/>
              <a:t>zcela nový obsah ŠVP zaměřený na algoritmizace, programování, informatické myšlení)</a:t>
            </a:r>
          </a:p>
          <a:p>
            <a:r>
              <a:rPr lang="cs-CZ" dirty="0" smtClean="0"/>
              <a:t>SOFIA </a:t>
            </a:r>
            <a:r>
              <a:rPr lang="cs-CZ" dirty="0"/>
              <a:t>– program pro nadané a motivované </a:t>
            </a:r>
            <a:r>
              <a:rPr lang="cs-CZ" dirty="0" smtClean="0"/>
              <a:t>žáky</a:t>
            </a:r>
          </a:p>
          <a:p>
            <a:r>
              <a:rPr lang="cs-CZ" dirty="0"/>
              <a:t>Doprava do školy (opatrně na velmi živou ranní dopravu v okolí školy), ukládání kol, koloběžek, skútrů v </a:t>
            </a:r>
            <a:r>
              <a:rPr lang="cs-CZ" dirty="0" err="1"/>
              <a:t>kolovně</a:t>
            </a:r>
            <a:r>
              <a:rPr lang="cs-CZ" dirty="0"/>
              <a:t> na dvoře školy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10DC0642-5384-4897-BC9B-E85F63D7BC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26015513-D3C4-4477-AA12-D8FF240AA3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7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C7138-337F-B9D8-C7F3-4E760977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	Druhý cizí jazyk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8B68E-2C65-921B-4FEE-30B3740CF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/>
              <a:t>4 roky 3 hodiny týdně</a:t>
            </a:r>
          </a:p>
          <a:p>
            <a:r>
              <a:rPr lang="cs-CZ" sz="2400"/>
              <a:t>Němčina</a:t>
            </a:r>
          </a:p>
          <a:p>
            <a:r>
              <a:rPr lang="cs-CZ" sz="2400"/>
              <a:t>Španělština</a:t>
            </a:r>
          </a:p>
          <a:p>
            <a:r>
              <a:rPr lang="cs-CZ" sz="2400"/>
              <a:t>Ruština</a:t>
            </a:r>
          </a:p>
          <a:p>
            <a:r>
              <a:rPr lang="cs-CZ" sz="2400"/>
              <a:t>Francouzština</a:t>
            </a:r>
          </a:p>
          <a:p>
            <a:endParaRPr lang="cs-CZ" sz="2400"/>
          </a:p>
          <a:p>
            <a:r>
              <a:rPr lang="cs-CZ" sz="2400"/>
              <a:t>Mezinárodní jazykové certifikáty</a:t>
            </a:r>
          </a:p>
          <a:p>
            <a:r>
              <a:rPr lang="cs-CZ" sz="2400"/>
              <a:t>Partnerská škola</a:t>
            </a:r>
          </a:p>
          <a:p>
            <a:r>
              <a:rPr lang="cs-CZ" sz="2400"/>
              <a:t>Erasmus, exkurze do zahraničí</a:t>
            </a:r>
          </a:p>
          <a:p>
            <a:endParaRPr lang="cs-CZ"/>
          </a:p>
          <a:p>
            <a:endParaRPr lang="cs-CZ" dirty="0"/>
          </a:p>
        </p:txBody>
      </p:sp>
      <p:pic>
        <p:nvPicPr>
          <p:cNvPr id="5" name="Obrázek 4" descr="Obsah obrázku oblečení, osoba, interiér, zeď&#10;&#10;Popis byl vytvořen automaticky">
            <a:extLst>
              <a:ext uri="{FF2B5EF4-FFF2-40B4-BE49-F238E27FC236}">
                <a16:creationId xmlns:a16="http://schemas.microsoft.com/office/drawing/2014/main" id="{BF6301F0-17A0-367C-4796-33528AE55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4195"/>
            <a:ext cx="581447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38816-AF06-47EE-964C-EC93C016D5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C14C60-84AC-F5D3-10C3-24CAC890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/>
              <a:t>	Rytmus studia</a:t>
            </a:r>
            <a:endParaRPr lang="cs-CZ" dirty="0"/>
          </a:p>
        </p:txBody>
      </p:sp>
      <p:pic>
        <p:nvPicPr>
          <p:cNvPr id="7" name="Obrázek 6" descr="Obsah obrázku venku, strom, pádlo, rekreace&#10;&#10;Popis byl vytvořen automaticky">
            <a:extLst>
              <a:ext uri="{FF2B5EF4-FFF2-40B4-BE49-F238E27FC236}">
                <a16:creationId xmlns:a16="http://schemas.microsoft.com/office/drawing/2014/main" id="{7F39A77B-D203-4973-E478-5B224D4F5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r="27084" b="-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ED8B4E-BB7E-447F-A35F-4D3AF6C0A6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0CF8C7-63E8-A84C-5BE2-CBE04DBF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Prima  </a:t>
            </a:r>
            <a:r>
              <a:rPr lang="cs-CZ" dirty="0"/>
              <a:t>- adaptační </a:t>
            </a:r>
            <a:r>
              <a:rPr lang="cs-CZ" dirty="0" smtClean="0"/>
              <a:t>kurz</a:t>
            </a:r>
          </a:p>
          <a:p>
            <a:r>
              <a:rPr lang="cs-CZ" dirty="0" smtClean="0"/>
              <a:t>Sekunda - lyžák</a:t>
            </a:r>
            <a:endParaRPr lang="cs-CZ" dirty="0"/>
          </a:p>
          <a:p>
            <a:r>
              <a:rPr lang="cs-CZ" dirty="0" smtClean="0"/>
              <a:t>Kvarta – terénní praxe, výměnný pobyt s partnerskou školou</a:t>
            </a:r>
            <a:endParaRPr lang="cs-CZ" dirty="0"/>
          </a:p>
          <a:p>
            <a:r>
              <a:rPr lang="cs-CZ" dirty="0" smtClean="0"/>
              <a:t>Kvinta - lyžák</a:t>
            </a:r>
          </a:p>
          <a:p>
            <a:r>
              <a:rPr lang="cs-CZ" dirty="0" smtClean="0"/>
              <a:t>Sexta – </a:t>
            </a:r>
            <a:r>
              <a:rPr lang="cs-CZ" dirty="0"/>
              <a:t>taneční, lyžák pro pokročilé,  </a:t>
            </a:r>
            <a:r>
              <a:rPr lang="cs-CZ" dirty="0" smtClean="0"/>
              <a:t>Osvětim, Praha</a:t>
            </a:r>
            <a:endParaRPr lang="cs-CZ" dirty="0"/>
          </a:p>
          <a:p>
            <a:r>
              <a:rPr lang="cs-CZ" dirty="0" smtClean="0"/>
              <a:t>Septima </a:t>
            </a:r>
            <a:r>
              <a:rPr lang="cs-CZ" dirty="0"/>
              <a:t>– Po stopách spisovatelů,  turistický kurz, semináře</a:t>
            </a:r>
          </a:p>
          <a:p>
            <a:r>
              <a:rPr lang="cs-CZ" dirty="0" smtClean="0"/>
              <a:t>Oktáva – </a:t>
            </a:r>
            <a:r>
              <a:rPr lang="cs-CZ" dirty="0"/>
              <a:t>podzimní </a:t>
            </a:r>
            <a:r>
              <a:rPr lang="cs-CZ" dirty="0" smtClean="0"/>
              <a:t>Praha, maturita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Velká </a:t>
            </a:r>
            <a:r>
              <a:rPr lang="cs-CZ" dirty="0"/>
              <a:t>Británie, Španělsko, německy mluvící země</a:t>
            </a:r>
          </a:p>
          <a:p>
            <a:r>
              <a:rPr lang="cs-CZ" dirty="0"/>
              <a:t>Turistické expedice </a:t>
            </a:r>
            <a:r>
              <a:rPr lang="cs-CZ" dirty="0" smtClean="0"/>
              <a:t>(Skotsko 2025)</a:t>
            </a:r>
            <a:endParaRPr lang="cs-CZ" dirty="0"/>
          </a:p>
          <a:p>
            <a:endParaRPr lang="cs-CZ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DC0642-5384-4897-BC9B-E85F63D7BC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015513-D3C4-4477-AA12-D8FF240AA3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8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37F462-E340-62C4-4D2A-01F5E1DC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/>
              <a:t>Péče o žáky s SPU, nadané žáky</a:t>
            </a:r>
          </a:p>
        </p:txBody>
      </p:sp>
      <p:pic>
        <p:nvPicPr>
          <p:cNvPr id="5" name="Obrázek 4" descr="Obsah obrázku osoba, oblečení, sníh, boty&#10;&#10;Popis byl vytvořen automaticky">
            <a:extLst>
              <a:ext uri="{FF2B5EF4-FFF2-40B4-BE49-F238E27FC236}">
                <a16:creationId xmlns:a16="http://schemas.microsoft.com/office/drawing/2014/main" id="{68C04FC6-B882-8FC7-66EB-DD739B2C2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 r="1" b="1"/>
          <a:stretch/>
        </p:blipFill>
        <p:spPr>
          <a:xfrm>
            <a:off x="700243" y="640081"/>
            <a:ext cx="3868827" cy="5314406"/>
          </a:xfrm>
          <a:prstGeom prst="rect">
            <a:avLst/>
          </a:prstGeom>
        </p:spPr>
      </p:pic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0EE47D-0F8B-5CFF-4AED-65F05C68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Péče o žáky s SPU</a:t>
            </a:r>
          </a:p>
          <a:p>
            <a:r>
              <a:rPr lang="cs-CZ" dirty="0"/>
              <a:t>Péče o nadané žáky – SOFIA </a:t>
            </a:r>
          </a:p>
          <a:p>
            <a:r>
              <a:rPr lang="cs-CZ" dirty="0"/>
              <a:t>Sportovci </a:t>
            </a:r>
          </a:p>
          <a:p>
            <a:endParaRPr lang="cs-CZ" dirty="0"/>
          </a:p>
          <a:p>
            <a:r>
              <a:rPr lang="cs-CZ" dirty="0"/>
              <a:t>Školní poradenské pracoviště </a:t>
            </a:r>
          </a:p>
          <a:p>
            <a:pPr lvl="1"/>
            <a:r>
              <a:rPr lang="cs-CZ" dirty="0"/>
              <a:t>Výchovný poradce</a:t>
            </a:r>
          </a:p>
          <a:p>
            <a:pPr lvl="1"/>
            <a:r>
              <a:rPr lang="cs-CZ" dirty="0"/>
              <a:t>Metodik prevence</a:t>
            </a:r>
          </a:p>
          <a:p>
            <a:pPr lvl="1"/>
            <a:r>
              <a:rPr lang="cs-CZ" dirty="0"/>
              <a:t>Kariérový poradce</a:t>
            </a:r>
          </a:p>
          <a:p>
            <a:pPr lvl="1"/>
            <a:r>
              <a:rPr lang="cs-CZ" dirty="0"/>
              <a:t>Školní psycholog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9936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1762</TotalTime>
  <Words>624</Words>
  <Application>Microsoft Office PowerPoint</Application>
  <PresentationFormat>Širokoúhlá obrazovka</PresentationFormat>
  <Paragraphs>97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Text Regular</vt:lpstr>
      <vt:lpstr>Retrospektiva</vt:lpstr>
      <vt:lpstr>Žáci prvních ročníků</vt:lpstr>
      <vt:lpstr>Organizace školního roku </vt:lpstr>
      <vt:lpstr>Bakalář,  MS Office</vt:lpstr>
      <vt:lpstr>Školní stravování </vt:lpstr>
      <vt:lpstr>      Organizace výuky</vt:lpstr>
      <vt:lpstr> Výuka </vt:lpstr>
      <vt:lpstr> Druhý cizí jazyk</vt:lpstr>
      <vt:lpstr> Rytmus studia</vt:lpstr>
      <vt:lpstr>Péče o žáky s SPU, nadané žáky</vt:lpstr>
      <vt:lpstr>Přátelé školy </vt:lpstr>
      <vt:lpstr>Mimoškolní aktivity</vt:lpstr>
      <vt:lpstr>Adaptační kurzy</vt:lpstr>
      <vt:lpstr>Drobné rady velké hodnoty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Žáci prvních ročníků</dc:title>
  <dc:creator>Čížová Hana</dc:creator>
  <cp:lastModifiedBy>Čížová Hana</cp:lastModifiedBy>
  <cp:revision>11</cp:revision>
  <dcterms:created xsi:type="dcterms:W3CDTF">2024-05-29T19:34:14Z</dcterms:created>
  <dcterms:modified xsi:type="dcterms:W3CDTF">2025-06-23T13:27:15Z</dcterms:modified>
</cp:coreProperties>
</file>