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66" r:id="rId4"/>
    <p:sldId id="269" r:id="rId5"/>
    <p:sldId id="258" r:id="rId6"/>
    <p:sldId id="267" r:id="rId7"/>
    <p:sldId id="260" r:id="rId8"/>
    <p:sldId id="265" r:id="rId9"/>
    <p:sldId id="263" r:id="rId10"/>
    <p:sldId id="264" r:id="rId11"/>
    <p:sldId id="259" r:id="rId12"/>
    <p:sldId id="261" r:id="rId13"/>
    <p:sldId id="262" r:id="rId14"/>
    <p:sldId id="26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9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45DC78-2855-422C-8889-8F28F1355CB3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BB50C9C-C920-43ED-835A-E8F051CEF184}">
      <dgm:prSet/>
      <dgm:spPr/>
      <dgm:t>
        <a:bodyPr/>
        <a:lstStyle/>
        <a:p>
          <a:r>
            <a:rPr lang="cs-CZ" dirty="0"/>
            <a:t>Zahájení výuky v pondělí </a:t>
          </a:r>
          <a:r>
            <a:rPr lang="cs-CZ" dirty="0" smtClean="0"/>
            <a:t>1. </a:t>
          </a:r>
          <a:r>
            <a:rPr lang="cs-CZ" dirty="0"/>
            <a:t>9. </a:t>
          </a:r>
          <a:r>
            <a:rPr lang="cs-CZ" dirty="0" smtClean="0"/>
            <a:t>2025 </a:t>
          </a:r>
          <a:r>
            <a:rPr lang="cs-CZ" dirty="0"/>
            <a:t>od 8:00</a:t>
          </a:r>
          <a:endParaRPr lang="en-US" dirty="0"/>
        </a:p>
      </dgm:t>
    </dgm:pt>
    <dgm:pt modelId="{BB866624-9852-43CF-B0AA-2A7D4BB00109}" type="parTrans" cxnId="{FF842F74-928D-42C3-A404-2468A236B465}">
      <dgm:prSet/>
      <dgm:spPr/>
      <dgm:t>
        <a:bodyPr/>
        <a:lstStyle/>
        <a:p>
          <a:endParaRPr lang="en-US"/>
        </a:p>
      </dgm:t>
    </dgm:pt>
    <dgm:pt modelId="{8217E049-88F7-4016-A1F5-6270BA45CD95}" type="sibTrans" cxnId="{FF842F74-928D-42C3-A404-2468A236B465}">
      <dgm:prSet/>
      <dgm:spPr/>
      <dgm:t>
        <a:bodyPr/>
        <a:lstStyle/>
        <a:p>
          <a:endParaRPr lang="en-US"/>
        </a:p>
      </dgm:t>
    </dgm:pt>
    <dgm:pt modelId="{E37CAC51-D85E-4BC0-AC4E-E32A75D1A83F}">
      <dgm:prSet/>
      <dgm:spPr/>
      <dgm:t>
        <a:bodyPr/>
        <a:lstStyle/>
        <a:p>
          <a:r>
            <a:rPr lang="cs-CZ"/>
            <a:t>Potřeby – OP, tužka, papír</a:t>
          </a:r>
          <a:endParaRPr lang="en-US"/>
        </a:p>
      </dgm:t>
    </dgm:pt>
    <dgm:pt modelId="{9BEF0C94-413B-4BD3-99EE-A402C17333AB}" type="parTrans" cxnId="{11F3B92A-0526-4BA9-87DD-037C35674083}">
      <dgm:prSet/>
      <dgm:spPr/>
      <dgm:t>
        <a:bodyPr/>
        <a:lstStyle/>
        <a:p>
          <a:endParaRPr lang="en-US"/>
        </a:p>
      </dgm:t>
    </dgm:pt>
    <dgm:pt modelId="{CE51E5E0-0D59-4ED0-A08D-234D5E6CD930}" type="sibTrans" cxnId="{11F3B92A-0526-4BA9-87DD-037C35674083}">
      <dgm:prSet/>
      <dgm:spPr/>
      <dgm:t>
        <a:bodyPr/>
        <a:lstStyle/>
        <a:p>
          <a:endParaRPr lang="en-US"/>
        </a:p>
      </dgm:t>
    </dgm:pt>
    <dgm:pt modelId="{DCD338D8-9F87-4D4F-A1E6-DE52D8FEFFC7}">
      <dgm:prSet/>
      <dgm:spPr/>
      <dgm:t>
        <a:bodyPr/>
        <a:lstStyle/>
        <a:p>
          <a:r>
            <a:rPr lang="cs-CZ" dirty="0"/>
            <a:t>Výuka podle pravidelného rozvrhu od 3. 9. </a:t>
          </a:r>
          <a:r>
            <a:rPr lang="cs-CZ" dirty="0" smtClean="0"/>
            <a:t>2025</a:t>
          </a:r>
          <a:endParaRPr lang="en-US" dirty="0"/>
        </a:p>
      </dgm:t>
    </dgm:pt>
    <dgm:pt modelId="{AA1BABC3-67F8-48FC-86F6-6C197ECE3191}" type="parTrans" cxnId="{B900AC03-AABB-45CE-850F-C3A293BA0CD8}">
      <dgm:prSet/>
      <dgm:spPr/>
      <dgm:t>
        <a:bodyPr/>
        <a:lstStyle/>
        <a:p>
          <a:endParaRPr lang="en-US"/>
        </a:p>
      </dgm:t>
    </dgm:pt>
    <dgm:pt modelId="{C0935E03-B698-498A-83CC-59D9E4516737}" type="sibTrans" cxnId="{B900AC03-AABB-45CE-850F-C3A293BA0CD8}">
      <dgm:prSet/>
      <dgm:spPr/>
      <dgm:t>
        <a:bodyPr/>
        <a:lstStyle/>
        <a:p>
          <a:endParaRPr lang="en-US"/>
        </a:p>
      </dgm:t>
    </dgm:pt>
    <dgm:pt modelId="{64C03C0E-4827-4F23-8B63-A3D2F08A00B9}">
      <dgm:prSet/>
      <dgm:spPr/>
      <dgm:t>
        <a:bodyPr/>
        <a:lstStyle/>
        <a:p>
          <a:r>
            <a:rPr lang="cs-CZ" dirty="0" smtClean="0"/>
            <a:t>27. </a:t>
          </a:r>
          <a:r>
            <a:rPr lang="cs-CZ" dirty="0"/>
            <a:t>– </a:t>
          </a:r>
          <a:r>
            <a:rPr lang="cs-CZ" dirty="0" smtClean="0"/>
            <a:t>29. </a:t>
          </a:r>
          <a:r>
            <a:rPr lang="cs-CZ" dirty="0"/>
            <a:t>10. podzimní prázdniny</a:t>
          </a:r>
          <a:endParaRPr lang="en-US" dirty="0"/>
        </a:p>
      </dgm:t>
    </dgm:pt>
    <dgm:pt modelId="{CC54AB50-8D1E-4545-8720-A8DC36E29C3F}" type="parTrans" cxnId="{7F07842A-98AC-4095-80C0-10A10617A338}">
      <dgm:prSet/>
      <dgm:spPr/>
      <dgm:t>
        <a:bodyPr/>
        <a:lstStyle/>
        <a:p>
          <a:endParaRPr lang="en-US"/>
        </a:p>
      </dgm:t>
    </dgm:pt>
    <dgm:pt modelId="{F1409CE9-A2B2-4813-82B3-AC4B839488A6}" type="sibTrans" cxnId="{7F07842A-98AC-4095-80C0-10A10617A338}">
      <dgm:prSet/>
      <dgm:spPr/>
      <dgm:t>
        <a:bodyPr/>
        <a:lstStyle/>
        <a:p>
          <a:endParaRPr lang="en-US"/>
        </a:p>
      </dgm:t>
    </dgm:pt>
    <dgm:pt modelId="{7DAE4B83-C531-400F-AB77-10147B927877}">
      <dgm:prSet/>
      <dgm:spPr/>
      <dgm:t>
        <a:bodyPr/>
        <a:lstStyle/>
        <a:p>
          <a:r>
            <a:rPr lang="cs-CZ" dirty="0" smtClean="0"/>
            <a:t>29.1</a:t>
          </a:r>
          <a:r>
            <a:rPr lang="cs-CZ" dirty="0"/>
            <a:t>. vysvědčení, </a:t>
          </a:r>
          <a:r>
            <a:rPr lang="cs-CZ" dirty="0" smtClean="0"/>
            <a:t>30.1</a:t>
          </a:r>
          <a:r>
            <a:rPr lang="cs-CZ" dirty="0"/>
            <a:t>. pololetní prázdniny </a:t>
          </a:r>
          <a:endParaRPr lang="en-US" dirty="0"/>
        </a:p>
      </dgm:t>
    </dgm:pt>
    <dgm:pt modelId="{FB9DBF7D-1E53-450D-BC60-241083E5D9C1}" type="parTrans" cxnId="{7FA03572-47B1-4FC4-80A2-D2B25955496C}">
      <dgm:prSet/>
      <dgm:spPr/>
      <dgm:t>
        <a:bodyPr/>
        <a:lstStyle/>
        <a:p>
          <a:endParaRPr lang="en-US"/>
        </a:p>
      </dgm:t>
    </dgm:pt>
    <dgm:pt modelId="{184F1B4D-BCF5-4A53-8D47-C2575B001E54}" type="sibTrans" cxnId="{7FA03572-47B1-4FC4-80A2-D2B25955496C}">
      <dgm:prSet/>
      <dgm:spPr/>
      <dgm:t>
        <a:bodyPr/>
        <a:lstStyle/>
        <a:p>
          <a:endParaRPr lang="en-US"/>
        </a:p>
      </dgm:t>
    </dgm:pt>
    <dgm:pt modelId="{2F703F20-201B-45DD-BB57-7F55AC483575}">
      <dgm:prSet/>
      <dgm:spPr/>
      <dgm:t>
        <a:bodyPr/>
        <a:lstStyle/>
        <a:p>
          <a:r>
            <a:rPr lang="cs-CZ" dirty="0" smtClean="0"/>
            <a:t>16. </a:t>
          </a:r>
          <a:r>
            <a:rPr lang="cs-CZ" dirty="0"/>
            <a:t>– </a:t>
          </a:r>
          <a:r>
            <a:rPr lang="cs-CZ" dirty="0" smtClean="0"/>
            <a:t>22. </a:t>
          </a:r>
          <a:r>
            <a:rPr lang="cs-CZ" dirty="0"/>
            <a:t>2. jarní prázdniny  </a:t>
          </a:r>
          <a:endParaRPr lang="en-US" dirty="0"/>
        </a:p>
      </dgm:t>
    </dgm:pt>
    <dgm:pt modelId="{4D4CDBC7-E075-416B-9935-0A701C82310C}" type="parTrans" cxnId="{CD0BF322-3C27-4548-AE46-51D10D0E5D96}">
      <dgm:prSet/>
      <dgm:spPr/>
      <dgm:t>
        <a:bodyPr/>
        <a:lstStyle/>
        <a:p>
          <a:endParaRPr lang="en-US"/>
        </a:p>
      </dgm:t>
    </dgm:pt>
    <dgm:pt modelId="{87F9D4B3-FE85-40FE-A117-4F86AF21919C}" type="sibTrans" cxnId="{CD0BF322-3C27-4548-AE46-51D10D0E5D96}">
      <dgm:prSet/>
      <dgm:spPr/>
      <dgm:t>
        <a:bodyPr/>
        <a:lstStyle/>
        <a:p>
          <a:endParaRPr lang="en-US"/>
        </a:p>
      </dgm:t>
    </dgm:pt>
    <dgm:pt modelId="{43AADCA1-E35F-4D8D-A008-78DE121A1291}">
      <dgm:prSet/>
      <dgm:spPr/>
      <dgm:t>
        <a:bodyPr/>
        <a:lstStyle/>
        <a:p>
          <a:r>
            <a:rPr lang="cs-CZ" dirty="0" smtClean="0"/>
            <a:t>30. </a:t>
          </a:r>
          <a:r>
            <a:rPr lang="cs-CZ" dirty="0"/>
            <a:t>6. vysvědčení </a:t>
          </a:r>
          <a:endParaRPr lang="en-US" dirty="0"/>
        </a:p>
      </dgm:t>
    </dgm:pt>
    <dgm:pt modelId="{1A4C2B51-7B90-4537-A1A2-6475E15C0262}" type="parTrans" cxnId="{14430B1E-B09F-4BAD-BC13-5804289C2455}">
      <dgm:prSet/>
      <dgm:spPr/>
      <dgm:t>
        <a:bodyPr/>
        <a:lstStyle/>
        <a:p>
          <a:endParaRPr lang="en-US"/>
        </a:p>
      </dgm:t>
    </dgm:pt>
    <dgm:pt modelId="{24A2A71A-5D34-4F58-85B2-B7089389F0B0}" type="sibTrans" cxnId="{14430B1E-B09F-4BAD-BC13-5804289C2455}">
      <dgm:prSet/>
      <dgm:spPr/>
      <dgm:t>
        <a:bodyPr/>
        <a:lstStyle/>
        <a:p>
          <a:endParaRPr lang="en-US"/>
        </a:p>
      </dgm:t>
    </dgm:pt>
    <dgm:pt modelId="{6B85E10A-87AD-4805-BBFC-EA55A55EBD7F}">
      <dgm:prSet/>
      <dgm:spPr/>
      <dgm:t>
        <a:bodyPr/>
        <a:lstStyle/>
        <a:p>
          <a:r>
            <a:rPr lang="cs-CZ"/>
            <a:t>Nevyjíždět mimo volné dny žáků, pečlivě zvážit absenci </a:t>
          </a:r>
          <a:endParaRPr lang="en-US"/>
        </a:p>
      </dgm:t>
    </dgm:pt>
    <dgm:pt modelId="{5C8FF380-137F-4A4E-92F1-ECA4473597EC}" type="parTrans" cxnId="{6D6665A8-7C92-4A25-93C6-5069B2EF4521}">
      <dgm:prSet/>
      <dgm:spPr/>
      <dgm:t>
        <a:bodyPr/>
        <a:lstStyle/>
        <a:p>
          <a:endParaRPr lang="en-US"/>
        </a:p>
      </dgm:t>
    </dgm:pt>
    <dgm:pt modelId="{5CDCB9BB-FA02-44F7-B08D-F5D1A6610B95}" type="sibTrans" cxnId="{6D6665A8-7C92-4A25-93C6-5069B2EF4521}">
      <dgm:prSet/>
      <dgm:spPr/>
      <dgm:t>
        <a:bodyPr/>
        <a:lstStyle/>
        <a:p>
          <a:endParaRPr lang="en-US"/>
        </a:p>
      </dgm:t>
    </dgm:pt>
    <dgm:pt modelId="{5DABE8AC-3A1C-4A38-828D-4A98B70EE172}" type="pres">
      <dgm:prSet presAssocID="{B545DC78-2855-422C-8889-8F28F1355CB3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cs-CZ"/>
        </a:p>
      </dgm:t>
    </dgm:pt>
    <dgm:pt modelId="{CFC1AA29-F6F7-4D23-A64E-B988258156D2}" type="pres">
      <dgm:prSet presAssocID="{BBB50C9C-C920-43ED-835A-E8F051CEF184}" presName="thickLine" presStyleLbl="alignNode1" presStyleIdx="0" presStyleCnt="8"/>
      <dgm:spPr/>
    </dgm:pt>
    <dgm:pt modelId="{02B547BB-C5CB-4AAE-ADA1-02506143D3C1}" type="pres">
      <dgm:prSet presAssocID="{BBB50C9C-C920-43ED-835A-E8F051CEF184}" presName="horz1" presStyleCnt="0"/>
      <dgm:spPr/>
    </dgm:pt>
    <dgm:pt modelId="{C3191E34-74B0-4C38-9146-1509C26AD98B}" type="pres">
      <dgm:prSet presAssocID="{BBB50C9C-C920-43ED-835A-E8F051CEF184}" presName="tx1" presStyleLbl="revTx" presStyleIdx="0" presStyleCnt="8"/>
      <dgm:spPr/>
      <dgm:t>
        <a:bodyPr/>
        <a:lstStyle/>
        <a:p>
          <a:endParaRPr lang="cs-CZ"/>
        </a:p>
      </dgm:t>
    </dgm:pt>
    <dgm:pt modelId="{95C2FC07-5BC8-4B06-A66A-DE1A0A86AC02}" type="pres">
      <dgm:prSet presAssocID="{BBB50C9C-C920-43ED-835A-E8F051CEF184}" presName="vert1" presStyleCnt="0"/>
      <dgm:spPr/>
    </dgm:pt>
    <dgm:pt modelId="{8A514F80-88D5-4C86-8604-929CDA57FB86}" type="pres">
      <dgm:prSet presAssocID="{E37CAC51-D85E-4BC0-AC4E-E32A75D1A83F}" presName="thickLine" presStyleLbl="alignNode1" presStyleIdx="1" presStyleCnt="8"/>
      <dgm:spPr/>
    </dgm:pt>
    <dgm:pt modelId="{50B033FD-9107-4F2F-8611-EFC80CC4B6B2}" type="pres">
      <dgm:prSet presAssocID="{E37CAC51-D85E-4BC0-AC4E-E32A75D1A83F}" presName="horz1" presStyleCnt="0"/>
      <dgm:spPr/>
    </dgm:pt>
    <dgm:pt modelId="{C24FB05A-85AA-4B1C-ACEF-A5973E3E6447}" type="pres">
      <dgm:prSet presAssocID="{E37CAC51-D85E-4BC0-AC4E-E32A75D1A83F}" presName="tx1" presStyleLbl="revTx" presStyleIdx="1" presStyleCnt="8"/>
      <dgm:spPr/>
      <dgm:t>
        <a:bodyPr/>
        <a:lstStyle/>
        <a:p>
          <a:endParaRPr lang="cs-CZ"/>
        </a:p>
      </dgm:t>
    </dgm:pt>
    <dgm:pt modelId="{2A31E3BF-2C0C-4A50-8735-3970E173F1B4}" type="pres">
      <dgm:prSet presAssocID="{E37CAC51-D85E-4BC0-AC4E-E32A75D1A83F}" presName="vert1" presStyleCnt="0"/>
      <dgm:spPr/>
    </dgm:pt>
    <dgm:pt modelId="{18594D51-8F28-4A63-A33A-C3FA492BC4FE}" type="pres">
      <dgm:prSet presAssocID="{DCD338D8-9F87-4D4F-A1E6-DE52D8FEFFC7}" presName="thickLine" presStyleLbl="alignNode1" presStyleIdx="2" presStyleCnt="8"/>
      <dgm:spPr/>
    </dgm:pt>
    <dgm:pt modelId="{8D303D87-483F-44B9-8D02-56F45123D7E1}" type="pres">
      <dgm:prSet presAssocID="{DCD338D8-9F87-4D4F-A1E6-DE52D8FEFFC7}" presName="horz1" presStyleCnt="0"/>
      <dgm:spPr/>
    </dgm:pt>
    <dgm:pt modelId="{4CAD82E7-D388-4A67-8485-A7E79CFDD6DC}" type="pres">
      <dgm:prSet presAssocID="{DCD338D8-9F87-4D4F-A1E6-DE52D8FEFFC7}" presName="tx1" presStyleLbl="revTx" presStyleIdx="2" presStyleCnt="8"/>
      <dgm:spPr/>
      <dgm:t>
        <a:bodyPr/>
        <a:lstStyle/>
        <a:p>
          <a:endParaRPr lang="cs-CZ"/>
        </a:p>
      </dgm:t>
    </dgm:pt>
    <dgm:pt modelId="{98C197B9-4F18-4ED5-961B-7032BA4CD5C0}" type="pres">
      <dgm:prSet presAssocID="{DCD338D8-9F87-4D4F-A1E6-DE52D8FEFFC7}" presName="vert1" presStyleCnt="0"/>
      <dgm:spPr/>
    </dgm:pt>
    <dgm:pt modelId="{1943172C-4589-4299-BEBF-F2C5F648B85F}" type="pres">
      <dgm:prSet presAssocID="{64C03C0E-4827-4F23-8B63-A3D2F08A00B9}" presName="thickLine" presStyleLbl="alignNode1" presStyleIdx="3" presStyleCnt="8"/>
      <dgm:spPr/>
    </dgm:pt>
    <dgm:pt modelId="{620322A0-ECDD-4321-81B2-0288522AFB1A}" type="pres">
      <dgm:prSet presAssocID="{64C03C0E-4827-4F23-8B63-A3D2F08A00B9}" presName="horz1" presStyleCnt="0"/>
      <dgm:spPr/>
    </dgm:pt>
    <dgm:pt modelId="{C268863F-194B-4C8C-BA9A-8C0ACE908A4C}" type="pres">
      <dgm:prSet presAssocID="{64C03C0E-4827-4F23-8B63-A3D2F08A00B9}" presName="tx1" presStyleLbl="revTx" presStyleIdx="3" presStyleCnt="8"/>
      <dgm:spPr/>
      <dgm:t>
        <a:bodyPr/>
        <a:lstStyle/>
        <a:p>
          <a:endParaRPr lang="cs-CZ"/>
        </a:p>
      </dgm:t>
    </dgm:pt>
    <dgm:pt modelId="{6685833D-17FD-4586-A3E5-B1E3512A08EC}" type="pres">
      <dgm:prSet presAssocID="{64C03C0E-4827-4F23-8B63-A3D2F08A00B9}" presName="vert1" presStyleCnt="0"/>
      <dgm:spPr/>
    </dgm:pt>
    <dgm:pt modelId="{924C4023-1A57-415C-8427-9E2F8346FB30}" type="pres">
      <dgm:prSet presAssocID="{7DAE4B83-C531-400F-AB77-10147B927877}" presName="thickLine" presStyleLbl="alignNode1" presStyleIdx="4" presStyleCnt="8"/>
      <dgm:spPr/>
    </dgm:pt>
    <dgm:pt modelId="{D9F5CF1B-CD17-4D5B-9B5E-07C8148034E7}" type="pres">
      <dgm:prSet presAssocID="{7DAE4B83-C531-400F-AB77-10147B927877}" presName="horz1" presStyleCnt="0"/>
      <dgm:spPr/>
    </dgm:pt>
    <dgm:pt modelId="{C84417F2-FB19-4894-9950-1742E0F9DE74}" type="pres">
      <dgm:prSet presAssocID="{7DAE4B83-C531-400F-AB77-10147B927877}" presName="tx1" presStyleLbl="revTx" presStyleIdx="4" presStyleCnt="8"/>
      <dgm:spPr/>
      <dgm:t>
        <a:bodyPr/>
        <a:lstStyle/>
        <a:p>
          <a:endParaRPr lang="cs-CZ"/>
        </a:p>
      </dgm:t>
    </dgm:pt>
    <dgm:pt modelId="{0E37A9CF-5043-496D-ADDE-A5261919E453}" type="pres">
      <dgm:prSet presAssocID="{7DAE4B83-C531-400F-AB77-10147B927877}" presName="vert1" presStyleCnt="0"/>
      <dgm:spPr/>
    </dgm:pt>
    <dgm:pt modelId="{61332E45-D9C4-4B31-A40C-F1392764F6C1}" type="pres">
      <dgm:prSet presAssocID="{2F703F20-201B-45DD-BB57-7F55AC483575}" presName="thickLine" presStyleLbl="alignNode1" presStyleIdx="5" presStyleCnt="8"/>
      <dgm:spPr/>
    </dgm:pt>
    <dgm:pt modelId="{F4A75AC8-F169-4C86-AD9A-44D153A50200}" type="pres">
      <dgm:prSet presAssocID="{2F703F20-201B-45DD-BB57-7F55AC483575}" presName="horz1" presStyleCnt="0"/>
      <dgm:spPr/>
    </dgm:pt>
    <dgm:pt modelId="{5CE35B53-6F4D-4051-A804-A43D4EF2F67F}" type="pres">
      <dgm:prSet presAssocID="{2F703F20-201B-45DD-BB57-7F55AC483575}" presName="tx1" presStyleLbl="revTx" presStyleIdx="5" presStyleCnt="8"/>
      <dgm:spPr/>
      <dgm:t>
        <a:bodyPr/>
        <a:lstStyle/>
        <a:p>
          <a:endParaRPr lang="cs-CZ"/>
        </a:p>
      </dgm:t>
    </dgm:pt>
    <dgm:pt modelId="{0BE7DC38-7458-4E0C-9BF4-1EDA8BEBEA6B}" type="pres">
      <dgm:prSet presAssocID="{2F703F20-201B-45DD-BB57-7F55AC483575}" presName="vert1" presStyleCnt="0"/>
      <dgm:spPr/>
    </dgm:pt>
    <dgm:pt modelId="{807CD2E1-DA54-4F5F-AD50-777EF29F37BB}" type="pres">
      <dgm:prSet presAssocID="{43AADCA1-E35F-4D8D-A008-78DE121A1291}" presName="thickLine" presStyleLbl="alignNode1" presStyleIdx="6" presStyleCnt="8"/>
      <dgm:spPr/>
    </dgm:pt>
    <dgm:pt modelId="{2CF708BA-47A9-4CFE-8A49-AF487A958A7B}" type="pres">
      <dgm:prSet presAssocID="{43AADCA1-E35F-4D8D-A008-78DE121A1291}" presName="horz1" presStyleCnt="0"/>
      <dgm:spPr/>
    </dgm:pt>
    <dgm:pt modelId="{6E38DCDA-8C02-4C90-B7F9-B2EE7EEC10B6}" type="pres">
      <dgm:prSet presAssocID="{43AADCA1-E35F-4D8D-A008-78DE121A1291}" presName="tx1" presStyleLbl="revTx" presStyleIdx="6" presStyleCnt="8"/>
      <dgm:spPr/>
      <dgm:t>
        <a:bodyPr/>
        <a:lstStyle/>
        <a:p>
          <a:endParaRPr lang="cs-CZ"/>
        </a:p>
      </dgm:t>
    </dgm:pt>
    <dgm:pt modelId="{E5FD539C-4566-4ACF-B269-ADABAB2A7016}" type="pres">
      <dgm:prSet presAssocID="{43AADCA1-E35F-4D8D-A008-78DE121A1291}" presName="vert1" presStyleCnt="0"/>
      <dgm:spPr/>
    </dgm:pt>
    <dgm:pt modelId="{E1075342-28EC-43F2-8921-DE0FA59A2F72}" type="pres">
      <dgm:prSet presAssocID="{6B85E10A-87AD-4805-BBFC-EA55A55EBD7F}" presName="thickLine" presStyleLbl="alignNode1" presStyleIdx="7" presStyleCnt="8"/>
      <dgm:spPr/>
    </dgm:pt>
    <dgm:pt modelId="{FA2A2357-FF6D-4E27-AF40-9E892B69BA8D}" type="pres">
      <dgm:prSet presAssocID="{6B85E10A-87AD-4805-BBFC-EA55A55EBD7F}" presName="horz1" presStyleCnt="0"/>
      <dgm:spPr/>
    </dgm:pt>
    <dgm:pt modelId="{A3B7EA92-1B58-44EA-B63A-98078549E598}" type="pres">
      <dgm:prSet presAssocID="{6B85E10A-87AD-4805-BBFC-EA55A55EBD7F}" presName="tx1" presStyleLbl="revTx" presStyleIdx="7" presStyleCnt="8"/>
      <dgm:spPr/>
      <dgm:t>
        <a:bodyPr/>
        <a:lstStyle/>
        <a:p>
          <a:endParaRPr lang="cs-CZ"/>
        </a:p>
      </dgm:t>
    </dgm:pt>
    <dgm:pt modelId="{D044E7D3-52C4-4641-9715-0B26ACA0DF5E}" type="pres">
      <dgm:prSet presAssocID="{6B85E10A-87AD-4805-BBFC-EA55A55EBD7F}" presName="vert1" presStyleCnt="0"/>
      <dgm:spPr/>
    </dgm:pt>
  </dgm:ptLst>
  <dgm:cxnLst>
    <dgm:cxn modelId="{F2F50C79-3F34-4189-931C-8A066850D0BA}" type="presOf" srcId="{43AADCA1-E35F-4D8D-A008-78DE121A1291}" destId="{6E38DCDA-8C02-4C90-B7F9-B2EE7EEC10B6}" srcOrd="0" destOrd="0" presId="urn:microsoft.com/office/officeart/2008/layout/LinedList"/>
    <dgm:cxn modelId="{5338CFB0-323F-418D-A033-248F2B475FDD}" type="presOf" srcId="{2F703F20-201B-45DD-BB57-7F55AC483575}" destId="{5CE35B53-6F4D-4051-A804-A43D4EF2F67F}" srcOrd="0" destOrd="0" presId="urn:microsoft.com/office/officeart/2008/layout/LinedList"/>
    <dgm:cxn modelId="{A759A506-5B3A-4E1C-B7FF-4CD536023F2F}" type="presOf" srcId="{7DAE4B83-C531-400F-AB77-10147B927877}" destId="{C84417F2-FB19-4894-9950-1742E0F9DE74}" srcOrd="0" destOrd="0" presId="urn:microsoft.com/office/officeart/2008/layout/LinedList"/>
    <dgm:cxn modelId="{7FA03572-47B1-4FC4-80A2-D2B25955496C}" srcId="{B545DC78-2855-422C-8889-8F28F1355CB3}" destId="{7DAE4B83-C531-400F-AB77-10147B927877}" srcOrd="4" destOrd="0" parTransId="{FB9DBF7D-1E53-450D-BC60-241083E5D9C1}" sibTransId="{184F1B4D-BCF5-4A53-8D47-C2575B001E54}"/>
    <dgm:cxn modelId="{14430B1E-B09F-4BAD-BC13-5804289C2455}" srcId="{B545DC78-2855-422C-8889-8F28F1355CB3}" destId="{43AADCA1-E35F-4D8D-A008-78DE121A1291}" srcOrd="6" destOrd="0" parTransId="{1A4C2B51-7B90-4537-A1A2-6475E15C0262}" sibTransId="{24A2A71A-5D34-4F58-85B2-B7089389F0B0}"/>
    <dgm:cxn modelId="{347DF8ED-54C6-44B2-8E32-EB15FBE89E35}" type="presOf" srcId="{64C03C0E-4827-4F23-8B63-A3D2F08A00B9}" destId="{C268863F-194B-4C8C-BA9A-8C0ACE908A4C}" srcOrd="0" destOrd="0" presId="urn:microsoft.com/office/officeart/2008/layout/LinedList"/>
    <dgm:cxn modelId="{B900AC03-AABB-45CE-850F-C3A293BA0CD8}" srcId="{B545DC78-2855-422C-8889-8F28F1355CB3}" destId="{DCD338D8-9F87-4D4F-A1E6-DE52D8FEFFC7}" srcOrd="2" destOrd="0" parTransId="{AA1BABC3-67F8-48FC-86F6-6C197ECE3191}" sibTransId="{C0935E03-B698-498A-83CC-59D9E4516737}"/>
    <dgm:cxn modelId="{CD0BF322-3C27-4548-AE46-51D10D0E5D96}" srcId="{B545DC78-2855-422C-8889-8F28F1355CB3}" destId="{2F703F20-201B-45DD-BB57-7F55AC483575}" srcOrd="5" destOrd="0" parTransId="{4D4CDBC7-E075-416B-9935-0A701C82310C}" sibTransId="{87F9D4B3-FE85-40FE-A117-4F86AF21919C}"/>
    <dgm:cxn modelId="{7F07842A-98AC-4095-80C0-10A10617A338}" srcId="{B545DC78-2855-422C-8889-8F28F1355CB3}" destId="{64C03C0E-4827-4F23-8B63-A3D2F08A00B9}" srcOrd="3" destOrd="0" parTransId="{CC54AB50-8D1E-4545-8720-A8DC36E29C3F}" sibTransId="{F1409CE9-A2B2-4813-82B3-AC4B839488A6}"/>
    <dgm:cxn modelId="{BFA15296-0DF3-4D7A-B8FB-7351D4FE7682}" type="presOf" srcId="{6B85E10A-87AD-4805-BBFC-EA55A55EBD7F}" destId="{A3B7EA92-1B58-44EA-B63A-98078549E598}" srcOrd="0" destOrd="0" presId="urn:microsoft.com/office/officeart/2008/layout/LinedList"/>
    <dgm:cxn modelId="{4BE916A2-EF69-454B-B790-FCC8EC338BB6}" type="presOf" srcId="{E37CAC51-D85E-4BC0-AC4E-E32A75D1A83F}" destId="{C24FB05A-85AA-4B1C-ACEF-A5973E3E6447}" srcOrd="0" destOrd="0" presId="urn:microsoft.com/office/officeart/2008/layout/LinedList"/>
    <dgm:cxn modelId="{11F3B92A-0526-4BA9-87DD-037C35674083}" srcId="{B545DC78-2855-422C-8889-8F28F1355CB3}" destId="{E37CAC51-D85E-4BC0-AC4E-E32A75D1A83F}" srcOrd="1" destOrd="0" parTransId="{9BEF0C94-413B-4BD3-99EE-A402C17333AB}" sibTransId="{CE51E5E0-0D59-4ED0-A08D-234D5E6CD930}"/>
    <dgm:cxn modelId="{6D6665A8-7C92-4A25-93C6-5069B2EF4521}" srcId="{B545DC78-2855-422C-8889-8F28F1355CB3}" destId="{6B85E10A-87AD-4805-BBFC-EA55A55EBD7F}" srcOrd="7" destOrd="0" parTransId="{5C8FF380-137F-4A4E-92F1-ECA4473597EC}" sibTransId="{5CDCB9BB-FA02-44F7-B08D-F5D1A6610B95}"/>
    <dgm:cxn modelId="{6E18C579-7AC0-4576-BCE4-A460E2D4B276}" type="presOf" srcId="{B545DC78-2855-422C-8889-8F28F1355CB3}" destId="{5DABE8AC-3A1C-4A38-828D-4A98B70EE172}" srcOrd="0" destOrd="0" presId="urn:microsoft.com/office/officeart/2008/layout/LinedList"/>
    <dgm:cxn modelId="{94A13BF7-E4FF-4AD1-97C8-6760D0E02AEB}" type="presOf" srcId="{DCD338D8-9F87-4D4F-A1E6-DE52D8FEFFC7}" destId="{4CAD82E7-D388-4A67-8485-A7E79CFDD6DC}" srcOrd="0" destOrd="0" presId="urn:microsoft.com/office/officeart/2008/layout/LinedList"/>
    <dgm:cxn modelId="{FF842F74-928D-42C3-A404-2468A236B465}" srcId="{B545DC78-2855-422C-8889-8F28F1355CB3}" destId="{BBB50C9C-C920-43ED-835A-E8F051CEF184}" srcOrd="0" destOrd="0" parTransId="{BB866624-9852-43CF-B0AA-2A7D4BB00109}" sibTransId="{8217E049-88F7-4016-A1F5-6270BA45CD95}"/>
    <dgm:cxn modelId="{4D8B7444-3A9F-43EC-A8DF-8C930F397B90}" type="presOf" srcId="{BBB50C9C-C920-43ED-835A-E8F051CEF184}" destId="{C3191E34-74B0-4C38-9146-1509C26AD98B}" srcOrd="0" destOrd="0" presId="urn:microsoft.com/office/officeart/2008/layout/LinedList"/>
    <dgm:cxn modelId="{996D95F6-A7F9-4488-8B02-155FC62C4312}" type="presParOf" srcId="{5DABE8AC-3A1C-4A38-828D-4A98B70EE172}" destId="{CFC1AA29-F6F7-4D23-A64E-B988258156D2}" srcOrd="0" destOrd="0" presId="urn:microsoft.com/office/officeart/2008/layout/LinedList"/>
    <dgm:cxn modelId="{6FBFD267-541C-4267-8C7D-6A30B598402E}" type="presParOf" srcId="{5DABE8AC-3A1C-4A38-828D-4A98B70EE172}" destId="{02B547BB-C5CB-4AAE-ADA1-02506143D3C1}" srcOrd="1" destOrd="0" presId="urn:microsoft.com/office/officeart/2008/layout/LinedList"/>
    <dgm:cxn modelId="{5A78F342-96DD-44EC-94AD-374A1C56FF1D}" type="presParOf" srcId="{02B547BB-C5CB-4AAE-ADA1-02506143D3C1}" destId="{C3191E34-74B0-4C38-9146-1509C26AD98B}" srcOrd="0" destOrd="0" presId="urn:microsoft.com/office/officeart/2008/layout/LinedList"/>
    <dgm:cxn modelId="{F43C1A7C-6BC3-40E4-ABDE-D2EAD3BDA6AC}" type="presParOf" srcId="{02B547BB-C5CB-4AAE-ADA1-02506143D3C1}" destId="{95C2FC07-5BC8-4B06-A66A-DE1A0A86AC02}" srcOrd="1" destOrd="0" presId="urn:microsoft.com/office/officeart/2008/layout/LinedList"/>
    <dgm:cxn modelId="{FE617953-8002-4886-AAD6-6BE6CFA1E4CD}" type="presParOf" srcId="{5DABE8AC-3A1C-4A38-828D-4A98B70EE172}" destId="{8A514F80-88D5-4C86-8604-929CDA57FB86}" srcOrd="2" destOrd="0" presId="urn:microsoft.com/office/officeart/2008/layout/LinedList"/>
    <dgm:cxn modelId="{C52DE3D1-4526-4E33-B95A-D1E3F94EE881}" type="presParOf" srcId="{5DABE8AC-3A1C-4A38-828D-4A98B70EE172}" destId="{50B033FD-9107-4F2F-8611-EFC80CC4B6B2}" srcOrd="3" destOrd="0" presId="urn:microsoft.com/office/officeart/2008/layout/LinedList"/>
    <dgm:cxn modelId="{0C75D876-7FDB-49B2-9DC0-7A2350E1030A}" type="presParOf" srcId="{50B033FD-9107-4F2F-8611-EFC80CC4B6B2}" destId="{C24FB05A-85AA-4B1C-ACEF-A5973E3E6447}" srcOrd="0" destOrd="0" presId="urn:microsoft.com/office/officeart/2008/layout/LinedList"/>
    <dgm:cxn modelId="{8C8BE173-01E6-45C4-A52D-B05D4A4A9E21}" type="presParOf" srcId="{50B033FD-9107-4F2F-8611-EFC80CC4B6B2}" destId="{2A31E3BF-2C0C-4A50-8735-3970E173F1B4}" srcOrd="1" destOrd="0" presId="urn:microsoft.com/office/officeart/2008/layout/LinedList"/>
    <dgm:cxn modelId="{FB5725F2-8728-4858-9B4C-0FAE80F98162}" type="presParOf" srcId="{5DABE8AC-3A1C-4A38-828D-4A98B70EE172}" destId="{18594D51-8F28-4A63-A33A-C3FA492BC4FE}" srcOrd="4" destOrd="0" presId="urn:microsoft.com/office/officeart/2008/layout/LinedList"/>
    <dgm:cxn modelId="{4F1B3FAC-C804-4C1B-B0D0-2BD137DE6352}" type="presParOf" srcId="{5DABE8AC-3A1C-4A38-828D-4A98B70EE172}" destId="{8D303D87-483F-44B9-8D02-56F45123D7E1}" srcOrd="5" destOrd="0" presId="urn:microsoft.com/office/officeart/2008/layout/LinedList"/>
    <dgm:cxn modelId="{0FD1FF0B-1CE6-4384-A8EE-F09344DA6BE1}" type="presParOf" srcId="{8D303D87-483F-44B9-8D02-56F45123D7E1}" destId="{4CAD82E7-D388-4A67-8485-A7E79CFDD6DC}" srcOrd="0" destOrd="0" presId="urn:microsoft.com/office/officeart/2008/layout/LinedList"/>
    <dgm:cxn modelId="{7EB2B23F-15FC-44A9-9A61-5C149D8FB1F5}" type="presParOf" srcId="{8D303D87-483F-44B9-8D02-56F45123D7E1}" destId="{98C197B9-4F18-4ED5-961B-7032BA4CD5C0}" srcOrd="1" destOrd="0" presId="urn:microsoft.com/office/officeart/2008/layout/LinedList"/>
    <dgm:cxn modelId="{321E4A7D-736F-4620-B914-281F06939F15}" type="presParOf" srcId="{5DABE8AC-3A1C-4A38-828D-4A98B70EE172}" destId="{1943172C-4589-4299-BEBF-F2C5F648B85F}" srcOrd="6" destOrd="0" presId="urn:microsoft.com/office/officeart/2008/layout/LinedList"/>
    <dgm:cxn modelId="{F7158106-ED1B-44FA-9498-54982E4B5C8B}" type="presParOf" srcId="{5DABE8AC-3A1C-4A38-828D-4A98B70EE172}" destId="{620322A0-ECDD-4321-81B2-0288522AFB1A}" srcOrd="7" destOrd="0" presId="urn:microsoft.com/office/officeart/2008/layout/LinedList"/>
    <dgm:cxn modelId="{A5FCBC0B-5FE3-4A46-90C8-4976CEAE375E}" type="presParOf" srcId="{620322A0-ECDD-4321-81B2-0288522AFB1A}" destId="{C268863F-194B-4C8C-BA9A-8C0ACE908A4C}" srcOrd="0" destOrd="0" presId="urn:microsoft.com/office/officeart/2008/layout/LinedList"/>
    <dgm:cxn modelId="{7D56B411-2BDA-428E-9CC4-916C4CBF5EF4}" type="presParOf" srcId="{620322A0-ECDD-4321-81B2-0288522AFB1A}" destId="{6685833D-17FD-4586-A3E5-B1E3512A08EC}" srcOrd="1" destOrd="0" presId="urn:microsoft.com/office/officeart/2008/layout/LinedList"/>
    <dgm:cxn modelId="{92825163-641D-4A29-A272-F7F51FD5C9E1}" type="presParOf" srcId="{5DABE8AC-3A1C-4A38-828D-4A98B70EE172}" destId="{924C4023-1A57-415C-8427-9E2F8346FB30}" srcOrd="8" destOrd="0" presId="urn:microsoft.com/office/officeart/2008/layout/LinedList"/>
    <dgm:cxn modelId="{9ADCD587-2CF3-4610-BD3C-749495199B4C}" type="presParOf" srcId="{5DABE8AC-3A1C-4A38-828D-4A98B70EE172}" destId="{D9F5CF1B-CD17-4D5B-9B5E-07C8148034E7}" srcOrd="9" destOrd="0" presId="urn:microsoft.com/office/officeart/2008/layout/LinedList"/>
    <dgm:cxn modelId="{5ACBA7EC-351D-43B0-9036-EC828A8BB1B6}" type="presParOf" srcId="{D9F5CF1B-CD17-4D5B-9B5E-07C8148034E7}" destId="{C84417F2-FB19-4894-9950-1742E0F9DE74}" srcOrd="0" destOrd="0" presId="urn:microsoft.com/office/officeart/2008/layout/LinedList"/>
    <dgm:cxn modelId="{D23DAD30-C8ED-452D-AAA4-6A145E741173}" type="presParOf" srcId="{D9F5CF1B-CD17-4D5B-9B5E-07C8148034E7}" destId="{0E37A9CF-5043-496D-ADDE-A5261919E453}" srcOrd="1" destOrd="0" presId="urn:microsoft.com/office/officeart/2008/layout/LinedList"/>
    <dgm:cxn modelId="{CCAFCD87-3A08-4B11-B388-E99C7C48920F}" type="presParOf" srcId="{5DABE8AC-3A1C-4A38-828D-4A98B70EE172}" destId="{61332E45-D9C4-4B31-A40C-F1392764F6C1}" srcOrd="10" destOrd="0" presId="urn:microsoft.com/office/officeart/2008/layout/LinedList"/>
    <dgm:cxn modelId="{5978AFA1-04E8-4255-AFB6-B8E17BDE862D}" type="presParOf" srcId="{5DABE8AC-3A1C-4A38-828D-4A98B70EE172}" destId="{F4A75AC8-F169-4C86-AD9A-44D153A50200}" srcOrd="11" destOrd="0" presId="urn:microsoft.com/office/officeart/2008/layout/LinedList"/>
    <dgm:cxn modelId="{3D9A598E-ECFA-430D-9D69-B28A18001BAA}" type="presParOf" srcId="{F4A75AC8-F169-4C86-AD9A-44D153A50200}" destId="{5CE35B53-6F4D-4051-A804-A43D4EF2F67F}" srcOrd="0" destOrd="0" presId="urn:microsoft.com/office/officeart/2008/layout/LinedList"/>
    <dgm:cxn modelId="{8F82718E-FAE6-4FEE-8AA7-2BD7006CC451}" type="presParOf" srcId="{F4A75AC8-F169-4C86-AD9A-44D153A50200}" destId="{0BE7DC38-7458-4E0C-9BF4-1EDA8BEBEA6B}" srcOrd="1" destOrd="0" presId="urn:microsoft.com/office/officeart/2008/layout/LinedList"/>
    <dgm:cxn modelId="{ABE12BD5-5951-47DC-9A68-5B26BB1CF57E}" type="presParOf" srcId="{5DABE8AC-3A1C-4A38-828D-4A98B70EE172}" destId="{807CD2E1-DA54-4F5F-AD50-777EF29F37BB}" srcOrd="12" destOrd="0" presId="urn:microsoft.com/office/officeart/2008/layout/LinedList"/>
    <dgm:cxn modelId="{01FE8102-6A10-4A1A-BA56-F718043D9327}" type="presParOf" srcId="{5DABE8AC-3A1C-4A38-828D-4A98B70EE172}" destId="{2CF708BA-47A9-4CFE-8A49-AF487A958A7B}" srcOrd="13" destOrd="0" presId="urn:microsoft.com/office/officeart/2008/layout/LinedList"/>
    <dgm:cxn modelId="{D8FCD947-3352-4D4B-AD10-05B82C2F31A1}" type="presParOf" srcId="{2CF708BA-47A9-4CFE-8A49-AF487A958A7B}" destId="{6E38DCDA-8C02-4C90-B7F9-B2EE7EEC10B6}" srcOrd="0" destOrd="0" presId="urn:microsoft.com/office/officeart/2008/layout/LinedList"/>
    <dgm:cxn modelId="{9ADB863D-A968-4C22-8F53-0CB331456C1E}" type="presParOf" srcId="{2CF708BA-47A9-4CFE-8A49-AF487A958A7B}" destId="{E5FD539C-4566-4ACF-B269-ADABAB2A7016}" srcOrd="1" destOrd="0" presId="urn:microsoft.com/office/officeart/2008/layout/LinedList"/>
    <dgm:cxn modelId="{F3ED7193-1AD6-489F-9A4F-D339EA9912D0}" type="presParOf" srcId="{5DABE8AC-3A1C-4A38-828D-4A98B70EE172}" destId="{E1075342-28EC-43F2-8921-DE0FA59A2F72}" srcOrd="14" destOrd="0" presId="urn:microsoft.com/office/officeart/2008/layout/LinedList"/>
    <dgm:cxn modelId="{E6B73306-DB29-44AA-9EC5-2D025B528AED}" type="presParOf" srcId="{5DABE8AC-3A1C-4A38-828D-4A98B70EE172}" destId="{FA2A2357-FF6D-4E27-AF40-9E892B69BA8D}" srcOrd="15" destOrd="0" presId="urn:microsoft.com/office/officeart/2008/layout/LinedList"/>
    <dgm:cxn modelId="{8B2BB064-8ABD-4B42-99B2-9653A2EB2066}" type="presParOf" srcId="{FA2A2357-FF6D-4E27-AF40-9E892B69BA8D}" destId="{A3B7EA92-1B58-44EA-B63A-98078549E598}" srcOrd="0" destOrd="0" presId="urn:microsoft.com/office/officeart/2008/layout/LinedList"/>
    <dgm:cxn modelId="{27981C07-25E2-4A8F-B3C9-A8F38E60E482}" type="presParOf" srcId="{FA2A2357-FF6D-4E27-AF40-9E892B69BA8D}" destId="{D044E7D3-52C4-4641-9715-0B26ACA0DF5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C1AA29-F6F7-4D23-A64E-B988258156D2}">
      <dsp:nvSpPr>
        <dsp:cNvPr id="0" name=""/>
        <dsp:cNvSpPr/>
      </dsp:nvSpPr>
      <dsp:spPr>
        <a:xfrm>
          <a:off x="0" y="0"/>
          <a:ext cx="569789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191E34-74B0-4C38-9146-1509C26AD98B}">
      <dsp:nvSpPr>
        <dsp:cNvPr id="0" name=""/>
        <dsp:cNvSpPr/>
      </dsp:nvSpPr>
      <dsp:spPr>
        <a:xfrm>
          <a:off x="0" y="0"/>
          <a:ext cx="5697893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 dirty="0"/>
            <a:t>Zahájení výuky v pondělí </a:t>
          </a:r>
          <a:r>
            <a:rPr lang="cs-CZ" sz="1900" kern="1200" dirty="0" smtClean="0"/>
            <a:t>1. </a:t>
          </a:r>
          <a:r>
            <a:rPr lang="cs-CZ" sz="1900" kern="1200" dirty="0"/>
            <a:t>9. </a:t>
          </a:r>
          <a:r>
            <a:rPr lang="cs-CZ" sz="1900" kern="1200" dirty="0" smtClean="0"/>
            <a:t>2025 </a:t>
          </a:r>
          <a:r>
            <a:rPr lang="cs-CZ" sz="1900" kern="1200" dirty="0"/>
            <a:t>od 8:00</a:t>
          </a:r>
          <a:endParaRPr lang="en-US" sz="1900" kern="1200" dirty="0"/>
        </a:p>
      </dsp:txBody>
      <dsp:txXfrm>
        <a:off x="0" y="0"/>
        <a:ext cx="5697893" cy="543917"/>
      </dsp:txXfrm>
    </dsp:sp>
    <dsp:sp modelId="{8A514F80-88D5-4C86-8604-929CDA57FB86}">
      <dsp:nvSpPr>
        <dsp:cNvPr id="0" name=""/>
        <dsp:cNvSpPr/>
      </dsp:nvSpPr>
      <dsp:spPr>
        <a:xfrm>
          <a:off x="0" y="543917"/>
          <a:ext cx="569789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4FB05A-85AA-4B1C-ACEF-A5973E3E6447}">
      <dsp:nvSpPr>
        <dsp:cNvPr id="0" name=""/>
        <dsp:cNvSpPr/>
      </dsp:nvSpPr>
      <dsp:spPr>
        <a:xfrm>
          <a:off x="0" y="543917"/>
          <a:ext cx="5697893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/>
            <a:t>Potřeby – OP, tužka, papír</a:t>
          </a:r>
          <a:endParaRPr lang="en-US" sz="1900" kern="1200"/>
        </a:p>
      </dsp:txBody>
      <dsp:txXfrm>
        <a:off x="0" y="543917"/>
        <a:ext cx="5697893" cy="543917"/>
      </dsp:txXfrm>
    </dsp:sp>
    <dsp:sp modelId="{18594D51-8F28-4A63-A33A-C3FA492BC4FE}">
      <dsp:nvSpPr>
        <dsp:cNvPr id="0" name=""/>
        <dsp:cNvSpPr/>
      </dsp:nvSpPr>
      <dsp:spPr>
        <a:xfrm>
          <a:off x="0" y="1087834"/>
          <a:ext cx="569789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AD82E7-D388-4A67-8485-A7E79CFDD6DC}">
      <dsp:nvSpPr>
        <dsp:cNvPr id="0" name=""/>
        <dsp:cNvSpPr/>
      </dsp:nvSpPr>
      <dsp:spPr>
        <a:xfrm>
          <a:off x="0" y="1087834"/>
          <a:ext cx="5697893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 dirty="0"/>
            <a:t>Výuka podle pravidelného rozvrhu od 3. 9. </a:t>
          </a:r>
          <a:r>
            <a:rPr lang="cs-CZ" sz="1900" kern="1200" dirty="0" smtClean="0"/>
            <a:t>2025</a:t>
          </a:r>
          <a:endParaRPr lang="en-US" sz="1900" kern="1200" dirty="0"/>
        </a:p>
      </dsp:txBody>
      <dsp:txXfrm>
        <a:off x="0" y="1087834"/>
        <a:ext cx="5697893" cy="543917"/>
      </dsp:txXfrm>
    </dsp:sp>
    <dsp:sp modelId="{1943172C-4589-4299-BEBF-F2C5F648B85F}">
      <dsp:nvSpPr>
        <dsp:cNvPr id="0" name=""/>
        <dsp:cNvSpPr/>
      </dsp:nvSpPr>
      <dsp:spPr>
        <a:xfrm>
          <a:off x="0" y="1631751"/>
          <a:ext cx="569789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68863F-194B-4C8C-BA9A-8C0ACE908A4C}">
      <dsp:nvSpPr>
        <dsp:cNvPr id="0" name=""/>
        <dsp:cNvSpPr/>
      </dsp:nvSpPr>
      <dsp:spPr>
        <a:xfrm>
          <a:off x="0" y="1631751"/>
          <a:ext cx="5697893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 dirty="0" smtClean="0"/>
            <a:t>27. </a:t>
          </a:r>
          <a:r>
            <a:rPr lang="cs-CZ" sz="1900" kern="1200" dirty="0"/>
            <a:t>– </a:t>
          </a:r>
          <a:r>
            <a:rPr lang="cs-CZ" sz="1900" kern="1200" dirty="0" smtClean="0"/>
            <a:t>29. </a:t>
          </a:r>
          <a:r>
            <a:rPr lang="cs-CZ" sz="1900" kern="1200" dirty="0"/>
            <a:t>10. podzimní prázdniny</a:t>
          </a:r>
          <a:endParaRPr lang="en-US" sz="1900" kern="1200" dirty="0"/>
        </a:p>
      </dsp:txBody>
      <dsp:txXfrm>
        <a:off x="0" y="1631751"/>
        <a:ext cx="5697893" cy="543917"/>
      </dsp:txXfrm>
    </dsp:sp>
    <dsp:sp modelId="{924C4023-1A57-415C-8427-9E2F8346FB30}">
      <dsp:nvSpPr>
        <dsp:cNvPr id="0" name=""/>
        <dsp:cNvSpPr/>
      </dsp:nvSpPr>
      <dsp:spPr>
        <a:xfrm>
          <a:off x="0" y="2175669"/>
          <a:ext cx="569789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4417F2-FB19-4894-9950-1742E0F9DE74}">
      <dsp:nvSpPr>
        <dsp:cNvPr id="0" name=""/>
        <dsp:cNvSpPr/>
      </dsp:nvSpPr>
      <dsp:spPr>
        <a:xfrm>
          <a:off x="0" y="2175669"/>
          <a:ext cx="5697893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 dirty="0" smtClean="0"/>
            <a:t>29.1</a:t>
          </a:r>
          <a:r>
            <a:rPr lang="cs-CZ" sz="1900" kern="1200" dirty="0"/>
            <a:t>. vysvědčení, </a:t>
          </a:r>
          <a:r>
            <a:rPr lang="cs-CZ" sz="1900" kern="1200" dirty="0" smtClean="0"/>
            <a:t>30.1</a:t>
          </a:r>
          <a:r>
            <a:rPr lang="cs-CZ" sz="1900" kern="1200" dirty="0"/>
            <a:t>. pololetní prázdniny </a:t>
          </a:r>
          <a:endParaRPr lang="en-US" sz="1900" kern="1200" dirty="0"/>
        </a:p>
      </dsp:txBody>
      <dsp:txXfrm>
        <a:off x="0" y="2175669"/>
        <a:ext cx="5697893" cy="543917"/>
      </dsp:txXfrm>
    </dsp:sp>
    <dsp:sp modelId="{61332E45-D9C4-4B31-A40C-F1392764F6C1}">
      <dsp:nvSpPr>
        <dsp:cNvPr id="0" name=""/>
        <dsp:cNvSpPr/>
      </dsp:nvSpPr>
      <dsp:spPr>
        <a:xfrm>
          <a:off x="0" y="2719586"/>
          <a:ext cx="569789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E35B53-6F4D-4051-A804-A43D4EF2F67F}">
      <dsp:nvSpPr>
        <dsp:cNvPr id="0" name=""/>
        <dsp:cNvSpPr/>
      </dsp:nvSpPr>
      <dsp:spPr>
        <a:xfrm>
          <a:off x="0" y="2719586"/>
          <a:ext cx="5697893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 dirty="0" smtClean="0"/>
            <a:t>16. </a:t>
          </a:r>
          <a:r>
            <a:rPr lang="cs-CZ" sz="1900" kern="1200" dirty="0"/>
            <a:t>– </a:t>
          </a:r>
          <a:r>
            <a:rPr lang="cs-CZ" sz="1900" kern="1200" dirty="0" smtClean="0"/>
            <a:t>22. </a:t>
          </a:r>
          <a:r>
            <a:rPr lang="cs-CZ" sz="1900" kern="1200" dirty="0"/>
            <a:t>2. jarní prázdniny  </a:t>
          </a:r>
          <a:endParaRPr lang="en-US" sz="1900" kern="1200" dirty="0"/>
        </a:p>
      </dsp:txBody>
      <dsp:txXfrm>
        <a:off x="0" y="2719586"/>
        <a:ext cx="5697893" cy="543917"/>
      </dsp:txXfrm>
    </dsp:sp>
    <dsp:sp modelId="{807CD2E1-DA54-4F5F-AD50-777EF29F37BB}">
      <dsp:nvSpPr>
        <dsp:cNvPr id="0" name=""/>
        <dsp:cNvSpPr/>
      </dsp:nvSpPr>
      <dsp:spPr>
        <a:xfrm>
          <a:off x="0" y="3263503"/>
          <a:ext cx="569789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38DCDA-8C02-4C90-B7F9-B2EE7EEC10B6}">
      <dsp:nvSpPr>
        <dsp:cNvPr id="0" name=""/>
        <dsp:cNvSpPr/>
      </dsp:nvSpPr>
      <dsp:spPr>
        <a:xfrm>
          <a:off x="0" y="3263503"/>
          <a:ext cx="5697893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 dirty="0" smtClean="0"/>
            <a:t>30. </a:t>
          </a:r>
          <a:r>
            <a:rPr lang="cs-CZ" sz="1900" kern="1200" dirty="0"/>
            <a:t>6. vysvědčení </a:t>
          </a:r>
          <a:endParaRPr lang="en-US" sz="1900" kern="1200" dirty="0"/>
        </a:p>
      </dsp:txBody>
      <dsp:txXfrm>
        <a:off x="0" y="3263503"/>
        <a:ext cx="5697893" cy="543917"/>
      </dsp:txXfrm>
    </dsp:sp>
    <dsp:sp modelId="{E1075342-28EC-43F2-8921-DE0FA59A2F72}">
      <dsp:nvSpPr>
        <dsp:cNvPr id="0" name=""/>
        <dsp:cNvSpPr/>
      </dsp:nvSpPr>
      <dsp:spPr>
        <a:xfrm>
          <a:off x="0" y="3807420"/>
          <a:ext cx="569789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B7EA92-1B58-44EA-B63A-98078549E598}">
      <dsp:nvSpPr>
        <dsp:cNvPr id="0" name=""/>
        <dsp:cNvSpPr/>
      </dsp:nvSpPr>
      <dsp:spPr>
        <a:xfrm>
          <a:off x="0" y="3807420"/>
          <a:ext cx="5697893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/>
            <a:t>Nevyjíždět mimo volné dny žáků, pečlivě zvážit absenci </a:t>
          </a:r>
          <a:endParaRPr lang="en-US" sz="1900" kern="1200"/>
        </a:p>
      </dsp:txBody>
      <dsp:txXfrm>
        <a:off x="0" y="3807420"/>
        <a:ext cx="5697893" cy="5439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9B9F2-0B39-497E-8956-087F73AA1DC4}" type="datetimeFigureOut">
              <a:rPr lang="cs-CZ" smtClean="0"/>
              <a:t>16.06.2025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372F3-A95F-477D-9660-12600107E9E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1540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9B9F2-0B39-497E-8956-087F73AA1DC4}" type="datetimeFigureOut">
              <a:rPr lang="cs-CZ" smtClean="0"/>
              <a:t>16.06.2025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372F3-A95F-477D-9660-12600107E9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2484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9B9F2-0B39-497E-8956-087F73AA1DC4}" type="datetimeFigureOut">
              <a:rPr lang="cs-CZ" smtClean="0"/>
              <a:t>16.06.2025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372F3-A95F-477D-9660-12600107E9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1063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9B9F2-0B39-497E-8956-087F73AA1DC4}" type="datetimeFigureOut">
              <a:rPr lang="cs-CZ" smtClean="0"/>
              <a:t>16.06.2025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372F3-A95F-477D-9660-12600107E9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010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9B9F2-0B39-497E-8956-087F73AA1DC4}" type="datetimeFigureOut">
              <a:rPr lang="cs-CZ" smtClean="0"/>
              <a:t>16.06.2025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372F3-A95F-477D-9660-12600107E9E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4596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9B9F2-0B39-497E-8956-087F73AA1DC4}" type="datetimeFigureOut">
              <a:rPr lang="cs-CZ" smtClean="0"/>
              <a:t>16.06.2025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372F3-A95F-477D-9660-12600107E9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8215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9B9F2-0B39-497E-8956-087F73AA1DC4}" type="datetimeFigureOut">
              <a:rPr lang="cs-CZ" smtClean="0"/>
              <a:t>16.06.2025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372F3-A95F-477D-9660-12600107E9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9355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9B9F2-0B39-497E-8956-087F73AA1DC4}" type="datetimeFigureOut">
              <a:rPr lang="cs-CZ" smtClean="0"/>
              <a:t>16.06.2025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372F3-A95F-477D-9660-12600107E9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0029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9B9F2-0B39-497E-8956-087F73AA1DC4}" type="datetimeFigureOut">
              <a:rPr lang="cs-CZ" smtClean="0"/>
              <a:t>16.06.2025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372F3-A95F-477D-9660-12600107E9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7502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EB9B9F2-0B39-497E-8956-087F73AA1DC4}" type="datetimeFigureOut">
              <a:rPr lang="cs-CZ" smtClean="0"/>
              <a:t>16.06.2025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C1372F3-A95F-477D-9660-12600107E9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8165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9B9F2-0B39-497E-8956-087F73AA1DC4}" type="datetimeFigureOut">
              <a:rPr lang="cs-CZ" smtClean="0"/>
              <a:t>16.06.2025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372F3-A95F-477D-9660-12600107E9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8942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EB9B9F2-0B39-497E-8956-087F73AA1DC4}" type="datetimeFigureOut">
              <a:rPr lang="cs-CZ" smtClean="0"/>
              <a:t>16.06.2025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C1372F3-A95F-477D-9660-12600107E9E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5647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276E6F-6944-15EB-0130-BC36E8787B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70227"/>
            <a:ext cx="9144000" cy="1193138"/>
          </a:xfrm>
        </p:spPr>
        <p:txBody>
          <a:bodyPr>
            <a:normAutofit/>
          </a:bodyPr>
          <a:lstStyle/>
          <a:p>
            <a:r>
              <a:rPr lang="cs-CZ" sz="4400"/>
              <a:t>Žáci prvních ročníků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2DD0A1F-9F79-75E3-5196-F6243016A6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36465"/>
            <a:ext cx="9144000" cy="646785"/>
          </a:xfrm>
        </p:spPr>
        <p:txBody>
          <a:bodyPr>
            <a:normAutofit/>
          </a:bodyPr>
          <a:lstStyle/>
          <a:p>
            <a:r>
              <a:rPr lang="cs-CZ" dirty="0"/>
              <a:t>Informace pro školní rok </a:t>
            </a:r>
            <a:r>
              <a:rPr lang="cs-CZ" dirty="0" smtClean="0"/>
              <a:t>2025/2026</a:t>
            </a:r>
            <a:endParaRPr lang="cs-CZ" dirty="0"/>
          </a:p>
        </p:txBody>
      </p:sp>
      <p:pic>
        <p:nvPicPr>
          <p:cNvPr id="5" name="Obrázek 4" descr="Obsah obrázku oblečení, osoba, džínsy, úsměv&#10;&#10;Popis byl vytvořen automaticky">
            <a:extLst>
              <a:ext uri="{FF2B5EF4-FFF2-40B4-BE49-F238E27FC236}">
                <a16:creationId xmlns:a16="http://schemas.microsoft.com/office/drawing/2014/main" id="{5436D3A0-5B54-8DC9-91F9-3052C7A825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" r="2" b="35268"/>
          <a:stretch/>
        </p:blipFill>
        <p:spPr>
          <a:xfrm>
            <a:off x="1690046" y="386205"/>
            <a:ext cx="8903441" cy="3766876"/>
          </a:xfrm>
          <a:custGeom>
            <a:avLst/>
            <a:gdLst/>
            <a:ahLst/>
            <a:cxnLst/>
            <a:rect l="l" t="t" r="r" b="b"/>
            <a:pathLst>
              <a:path w="8903441" h="3766876">
                <a:moveTo>
                  <a:pt x="8890380" y="1667288"/>
                </a:moveTo>
                <a:lnTo>
                  <a:pt x="8895460" y="1677046"/>
                </a:lnTo>
                <a:cubicBezTo>
                  <a:pt x="8905866" y="1703466"/>
                  <a:pt x="8906717" y="1724063"/>
                  <a:pt x="8894323" y="1729738"/>
                </a:cubicBezTo>
                <a:lnTo>
                  <a:pt x="8891365" y="1729349"/>
                </a:lnTo>
                <a:lnTo>
                  <a:pt x="8891421" y="1712412"/>
                </a:lnTo>
                <a:cubicBezTo>
                  <a:pt x="8891337" y="1700170"/>
                  <a:pt x="8891138" y="1688653"/>
                  <a:pt x="8890856" y="1678595"/>
                </a:cubicBezTo>
                <a:close/>
                <a:moveTo>
                  <a:pt x="8888451" y="1641624"/>
                </a:moveTo>
                <a:cubicBezTo>
                  <a:pt x="8888927" y="1642911"/>
                  <a:pt x="8889388" y="1647125"/>
                  <a:pt x="8889800" y="1653531"/>
                </a:cubicBezTo>
                <a:lnTo>
                  <a:pt x="8890380" y="1667288"/>
                </a:lnTo>
                <a:lnTo>
                  <a:pt x="8884645" y="1656272"/>
                </a:lnTo>
                <a:lnTo>
                  <a:pt x="8886368" y="1643902"/>
                </a:lnTo>
                <a:cubicBezTo>
                  <a:pt x="8887058" y="1640758"/>
                  <a:pt x="8887743" y="1639762"/>
                  <a:pt x="8888451" y="1641624"/>
                </a:cubicBezTo>
                <a:close/>
                <a:moveTo>
                  <a:pt x="999724" y="1241031"/>
                </a:moveTo>
                <a:cubicBezTo>
                  <a:pt x="998379" y="1242269"/>
                  <a:pt x="996554" y="1243547"/>
                  <a:pt x="995210" y="1244785"/>
                </a:cubicBezTo>
                <a:cubicBezTo>
                  <a:pt x="1005261" y="1248940"/>
                  <a:pt x="1015746" y="1252497"/>
                  <a:pt x="1025774" y="1256374"/>
                </a:cubicBezTo>
                <a:cubicBezTo>
                  <a:pt x="1037480" y="1257305"/>
                  <a:pt x="1049668" y="1258195"/>
                  <a:pt x="1060894" y="1259168"/>
                </a:cubicBezTo>
                <a:cubicBezTo>
                  <a:pt x="1040504" y="1253123"/>
                  <a:pt x="1020115" y="1247076"/>
                  <a:pt x="999724" y="1241031"/>
                </a:cubicBezTo>
                <a:close/>
                <a:moveTo>
                  <a:pt x="1319296" y="820371"/>
                </a:moveTo>
                <a:cubicBezTo>
                  <a:pt x="1421680" y="872109"/>
                  <a:pt x="1548101" y="905226"/>
                  <a:pt x="1681342" y="933268"/>
                </a:cubicBezTo>
                <a:cubicBezTo>
                  <a:pt x="1683167" y="931988"/>
                  <a:pt x="1684512" y="930751"/>
                  <a:pt x="1686338" y="929471"/>
                </a:cubicBezTo>
                <a:cubicBezTo>
                  <a:pt x="1563998" y="893197"/>
                  <a:pt x="1441635" y="856646"/>
                  <a:pt x="1319296" y="820371"/>
                </a:cubicBezTo>
                <a:close/>
                <a:moveTo>
                  <a:pt x="7894848" y="858"/>
                </a:moveTo>
                <a:cubicBezTo>
                  <a:pt x="7906700" y="3455"/>
                  <a:pt x="7910528" y="8436"/>
                  <a:pt x="7907341" y="16271"/>
                </a:cubicBezTo>
                <a:cubicBezTo>
                  <a:pt x="7902882" y="26177"/>
                  <a:pt x="7893520" y="35394"/>
                  <a:pt x="7882642" y="43904"/>
                </a:cubicBezTo>
                <a:cubicBezTo>
                  <a:pt x="7831903" y="83897"/>
                  <a:pt x="7856047" y="94090"/>
                  <a:pt x="7927648" y="93123"/>
                </a:cubicBezTo>
                <a:cubicBezTo>
                  <a:pt x="7991511" y="92274"/>
                  <a:pt x="8055318" y="85274"/>
                  <a:pt x="8119655" y="78787"/>
                </a:cubicBezTo>
                <a:cubicBezTo>
                  <a:pt x="8151329" y="75447"/>
                  <a:pt x="8152942" y="77265"/>
                  <a:pt x="8141786" y="93635"/>
                </a:cubicBezTo>
                <a:cubicBezTo>
                  <a:pt x="8123815" y="120677"/>
                  <a:pt x="8122595" y="145410"/>
                  <a:pt x="8151055" y="166138"/>
                </a:cubicBezTo>
                <a:cubicBezTo>
                  <a:pt x="8157767" y="170866"/>
                  <a:pt x="8162605" y="176318"/>
                  <a:pt x="8160811" y="183471"/>
                </a:cubicBezTo>
                <a:cubicBezTo>
                  <a:pt x="8152723" y="212724"/>
                  <a:pt x="8169841" y="236686"/>
                  <a:pt x="8187466" y="260884"/>
                </a:cubicBezTo>
                <a:cubicBezTo>
                  <a:pt x="8217175" y="301371"/>
                  <a:pt x="8254836" y="338641"/>
                  <a:pt x="8295790" y="374783"/>
                </a:cubicBezTo>
                <a:cubicBezTo>
                  <a:pt x="8324664" y="400232"/>
                  <a:pt x="8342922" y="431650"/>
                  <a:pt x="8406170" y="440370"/>
                </a:cubicBezTo>
                <a:cubicBezTo>
                  <a:pt x="8421364" y="442394"/>
                  <a:pt x="8426373" y="449790"/>
                  <a:pt x="8420903" y="459225"/>
                </a:cubicBezTo>
                <a:cubicBezTo>
                  <a:pt x="8402820" y="490474"/>
                  <a:pt x="8417534" y="514648"/>
                  <a:pt x="8450800" y="534955"/>
                </a:cubicBezTo>
                <a:cubicBezTo>
                  <a:pt x="8462563" y="542037"/>
                  <a:pt x="8458146" y="546902"/>
                  <a:pt x="8442097" y="551669"/>
                </a:cubicBezTo>
                <a:cubicBezTo>
                  <a:pt x="8423667" y="556925"/>
                  <a:pt x="8409328" y="564619"/>
                  <a:pt x="8398067" y="574282"/>
                </a:cubicBezTo>
                <a:cubicBezTo>
                  <a:pt x="8379577" y="589897"/>
                  <a:pt x="8370872" y="606612"/>
                  <a:pt x="8363634" y="623477"/>
                </a:cubicBezTo>
                <a:cubicBezTo>
                  <a:pt x="8352394" y="649929"/>
                  <a:pt x="8339133" y="675439"/>
                  <a:pt x="8295388" y="695789"/>
                </a:cubicBezTo>
                <a:cubicBezTo>
                  <a:pt x="8282368" y="701969"/>
                  <a:pt x="8271923" y="709882"/>
                  <a:pt x="8260972" y="717559"/>
                </a:cubicBezTo>
                <a:cubicBezTo>
                  <a:pt x="8264466" y="724248"/>
                  <a:pt x="8273101" y="728807"/>
                  <a:pt x="8289132" y="729358"/>
                </a:cubicBezTo>
                <a:cubicBezTo>
                  <a:pt x="8391169" y="732995"/>
                  <a:pt x="8386647" y="769770"/>
                  <a:pt x="8387346" y="810845"/>
                </a:cubicBezTo>
                <a:cubicBezTo>
                  <a:pt x="8388418" y="861681"/>
                  <a:pt x="8330862" y="890238"/>
                  <a:pt x="8259532" y="916368"/>
                </a:cubicBezTo>
                <a:cubicBezTo>
                  <a:pt x="8235122" y="925226"/>
                  <a:pt x="8199529" y="928071"/>
                  <a:pt x="8191769" y="950020"/>
                </a:cubicBezTo>
                <a:cubicBezTo>
                  <a:pt x="8234379" y="966427"/>
                  <a:pt x="8282955" y="945934"/>
                  <a:pt x="8327664" y="947606"/>
                </a:cubicBezTo>
                <a:cubicBezTo>
                  <a:pt x="8364609" y="949119"/>
                  <a:pt x="8424473" y="941347"/>
                  <a:pt x="8378206" y="982626"/>
                </a:cubicBezTo>
                <a:cubicBezTo>
                  <a:pt x="8364736" y="994722"/>
                  <a:pt x="8382242" y="1001021"/>
                  <a:pt x="8400605" y="1000529"/>
                </a:cubicBezTo>
                <a:cubicBezTo>
                  <a:pt x="8549357" y="995586"/>
                  <a:pt x="8487684" y="1076555"/>
                  <a:pt x="8538706" y="1111533"/>
                </a:cubicBezTo>
                <a:cubicBezTo>
                  <a:pt x="8553092" y="1120905"/>
                  <a:pt x="8540810" y="1141011"/>
                  <a:pt x="8520556" y="1147547"/>
                </a:cubicBezTo>
                <a:cubicBezTo>
                  <a:pt x="8392015" y="1189611"/>
                  <a:pt x="8380569" y="1263373"/>
                  <a:pt x="8322605" y="1331423"/>
                </a:cubicBezTo>
                <a:cubicBezTo>
                  <a:pt x="8393509" y="1350105"/>
                  <a:pt x="8476647" y="1348124"/>
                  <a:pt x="8552563" y="1357692"/>
                </a:cubicBezTo>
                <a:cubicBezTo>
                  <a:pt x="8631413" y="1367560"/>
                  <a:pt x="8632510" y="1380057"/>
                  <a:pt x="8572872" y="1434543"/>
                </a:cubicBezTo>
                <a:cubicBezTo>
                  <a:pt x="8740108" y="1430496"/>
                  <a:pt x="8740108" y="1430496"/>
                  <a:pt x="8695911" y="1511890"/>
                </a:cubicBezTo>
                <a:cubicBezTo>
                  <a:pt x="8766152" y="1509223"/>
                  <a:pt x="8835070" y="1574251"/>
                  <a:pt x="8873147" y="1634187"/>
                </a:cubicBezTo>
                <a:lnTo>
                  <a:pt x="8884645" y="1656272"/>
                </a:lnTo>
                <a:lnTo>
                  <a:pt x="8884254" y="1659075"/>
                </a:lnTo>
                <a:cubicBezTo>
                  <a:pt x="8882795" y="1672543"/>
                  <a:pt x="8881198" y="1691773"/>
                  <a:pt x="8879232" y="1711097"/>
                </a:cubicBezTo>
                <a:lnTo>
                  <a:pt x="8877347" y="1727504"/>
                </a:lnTo>
                <a:lnTo>
                  <a:pt x="8865337" y="1725923"/>
                </a:lnTo>
                <a:cubicBezTo>
                  <a:pt x="8855639" y="1721668"/>
                  <a:pt x="8848716" y="1720054"/>
                  <a:pt x="8843722" y="1720152"/>
                </a:cubicBezTo>
                <a:cubicBezTo>
                  <a:pt x="8828739" y="1720444"/>
                  <a:pt x="8831115" y="1736133"/>
                  <a:pt x="8828004" y="1742073"/>
                </a:cubicBezTo>
                <a:cubicBezTo>
                  <a:pt x="8817547" y="1760900"/>
                  <a:pt x="8843589" y="1770647"/>
                  <a:pt x="8861127" y="1782820"/>
                </a:cubicBezTo>
                <a:cubicBezTo>
                  <a:pt x="8867694" y="1787281"/>
                  <a:pt x="8872382" y="1766445"/>
                  <a:pt x="8875975" y="1739445"/>
                </a:cubicBezTo>
                <a:lnTo>
                  <a:pt x="8877347" y="1727504"/>
                </a:lnTo>
                <a:lnTo>
                  <a:pt x="8891365" y="1729349"/>
                </a:lnTo>
                <a:lnTo>
                  <a:pt x="8891294" y="1750579"/>
                </a:lnTo>
                <a:cubicBezTo>
                  <a:pt x="8890576" y="1802412"/>
                  <a:pt x="8887485" y="1854103"/>
                  <a:pt x="8879895" y="1858687"/>
                </a:cubicBezTo>
                <a:cubicBezTo>
                  <a:pt x="8799411" y="1907447"/>
                  <a:pt x="8858072" y="1996322"/>
                  <a:pt x="8700018" y="2022228"/>
                </a:cubicBezTo>
                <a:cubicBezTo>
                  <a:pt x="8628887" y="2034069"/>
                  <a:pt x="8597252" y="2070985"/>
                  <a:pt x="8546517" y="2094468"/>
                </a:cubicBezTo>
                <a:cubicBezTo>
                  <a:pt x="8369592" y="2175758"/>
                  <a:pt x="8254890" y="2270617"/>
                  <a:pt x="8208310" y="2391116"/>
                </a:cubicBezTo>
                <a:cubicBezTo>
                  <a:pt x="8195251" y="2424444"/>
                  <a:pt x="8137916" y="2455501"/>
                  <a:pt x="8101924" y="2486924"/>
                </a:cubicBezTo>
                <a:cubicBezTo>
                  <a:pt x="8122498" y="2506105"/>
                  <a:pt x="8219539" y="2452814"/>
                  <a:pt x="8188722" y="2510086"/>
                </a:cubicBezTo>
                <a:cubicBezTo>
                  <a:pt x="8165388" y="2553270"/>
                  <a:pt x="8098391" y="2584616"/>
                  <a:pt x="8035596" y="2614194"/>
                </a:cubicBezTo>
                <a:cubicBezTo>
                  <a:pt x="7963481" y="2647947"/>
                  <a:pt x="7883214" y="2677100"/>
                  <a:pt x="7854509" y="2730830"/>
                </a:cubicBezTo>
                <a:cubicBezTo>
                  <a:pt x="7848249" y="2742293"/>
                  <a:pt x="6341566" y="3671513"/>
                  <a:pt x="4141410" y="3763614"/>
                </a:cubicBezTo>
                <a:cubicBezTo>
                  <a:pt x="3781875" y="3778662"/>
                  <a:pt x="2353277" y="3737838"/>
                  <a:pt x="2161737" y="3718831"/>
                </a:cubicBezTo>
                <a:cubicBezTo>
                  <a:pt x="1964811" y="3699179"/>
                  <a:pt x="1793107" y="3646810"/>
                  <a:pt x="1591600" y="3635674"/>
                </a:cubicBezTo>
                <a:cubicBezTo>
                  <a:pt x="1485018" y="3629919"/>
                  <a:pt x="1381185" y="3611329"/>
                  <a:pt x="1390654" y="3531585"/>
                </a:cubicBezTo>
                <a:cubicBezTo>
                  <a:pt x="1393510" y="3508948"/>
                  <a:pt x="1364047" y="3493344"/>
                  <a:pt x="1320867" y="3503571"/>
                </a:cubicBezTo>
                <a:cubicBezTo>
                  <a:pt x="1239265" y="3523046"/>
                  <a:pt x="1198946" y="3494124"/>
                  <a:pt x="1150681" y="3474015"/>
                </a:cubicBezTo>
                <a:cubicBezTo>
                  <a:pt x="1065213" y="3438422"/>
                  <a:pt x="982868" y="3399757"/>
                  <a:pt x="851974" y="3403971"/>
                </a:cubicBezTo>
                <a:cubicBezTo>
                  <a:pt x="873994" y="3367898"/>
                  <a:pt x="917237" y="3369420"/>
                  <a:pt x="956780" y="3372944"/>
                </a:cubicBezTo>
                <a:cubicBezTo>
                  <a:pt x="1061276" y="3382521"/>
                  <a:pt x="1164043" y="3394488"/>
                  <a:pt x="1268515" y="3403788"/>
                </a:cubicBezTo>
                <a:cubicBezTo>
                  <a:pt x="1336376" y="3409863"/>
                  <a:pt x="1404651" y="3420660"/>
                  <a:pt x="1492884" y="3399484"/>
                </a:cubicBezTo>
                <a:cubicBezTo>
                  <a:pt x="1410006" y="3338199"/>
                  <a:pt x="1277736" y="3337777"/>
                  <a:pt x="1169657" y="3325996"/>
                </a:cubicBezTo>
                <a:cubicBezTo>
                  <a:pt x="1034677" y="3311259"/>
                  <a:pt x="951965" y="3268429"/>
                  <a:pt x="853866" y="3221353"/>
                </a:cubicBezTo>
                <a:cubicBezTo>
                  <a:pt x="950752" y="3199416"/>
                  <a:pt x="1014418" y="3234964"/>
                  <a:pt x="1090648" y="3226034"/>
                </a:cubicBezTo>
                <a:cubicBezTo>
                  <a:pt x="1094340" y="3218434"/>
                  <a:pt x="1100169" y="3207568"/>
                  <a:pt x="1099183" y="3207375"/>
                </a:cubicBezTo>
                <a:cubicBezTo>
                  <a:pt x="971072" y="3188118"/>
                  <a:pt x="907890" y="3136018"/>
                  <a:pt x="882137" y="3068880"/>
                </a:cubicBezTo>
                <a:cubicBezTo>
                  <a:pt x="868924" y="3034221"/>
                  <a:pt x="822286" y="3027121"/>
                  <a:pt x="776145" y="3014660"/>
                </a:cubicBezTo>
                <a:cubicBezTo>
                  <a:pt x="613874" y="2970419"/>
                  <a:pt x="443486" y="2933046"/>
                  <a:pt x="307191" y="2864697"/>
                </a:cubicBezTo>
                <a:cubicBezTo>
                  <a:pt x="457123" y="2862170"/>
                  <a:pt x="581367" y="2903594"/>
                  <a:pt x="743379" y="2911759"/>
                </a:cubicBezTo>
                <a:cubicBezTo>
                  <a:pt x="608349" y="2835743"/>
                  <a:pt x="439124" y="2806104"/>
                  <a:pt x="284020" y="2766269"/>
                </a:cubicBezTo>
                <a:cubicBezTo>
                  <a:pt x="213164" y="2748143"/>
                  <a:pt x="147010" y="2722889"/>
                  <a:pt x="63190" y="2717094"/>
                </a:cubicBezTo>
                <a:cubicBezTo>
                  <a:pt x="33455" y="2714947"/>
                  <a:pt x="-16425" y="2709531"/>
                  <a:pt x="5340" y="2681595"/>
                </a:cubicBezTo>
                <a:cubicBezTo>
                  <a:pt x="23652" y="2658441"/>
                  <a:pt x="63627" y="2661368"/>
                  <a:pt x="100237" y="2664591"/>
                </a:cubicBezTo>
                <a:cubicBezTo>
                  <a:pt x="188123" y="2672547"/>
                  <a:pt x="277551" y="2664977"/>
                  <a:pt x="394328" y="2654447"/>
                </a:cubicBezTo>
                <a:cubicBezTo>
                  <a:pt x="290057" y="2592242"/>
                  <a:pt x="112140" y="2629127"/>
                  <a:pt x="21491" y="2562088"/>
                </a:cubicBezTo>
                <a:cubicBezTo>
                  <a:pt x="125636" y="2540073"/>
                  <a:pt x="208727" y="2559644"/>
                  <a:pt x="294268" y="2557453"/>
                </a:cubicBezTo>
                <a:cubicBezTo>
                  <a:pt x="371589" y="2555423"/>
                  <a:pt x="389695" y="2540961"/>
                  <a:pt x="367847" y="2501743"/>
                </a:cubicBezTo>
                <a:cubicBezTo>
                  <a:pt x="333905" y="2440640"/>
                  <a:pt x="373328" y="2404160"/>
                  <a:pt x="486858" y="2411824"/>
                </a:cubicBezTo>
                <a:cubicBezTo>
                  <a:pt x="592120" y="2419095"/>
                  <a:pt x="600599" y="2394285"/>
                  <a:pt x="570008" y="2360312"/>
                </a:cubicBezTo>
                <a:cubicBezTo>
                  <a:pt x="525457" y="2310774"/>
                  <a:pt x="567057" y="2265987"/>
                  <a:pt x="594400" y="2218813"/>
                </a:cubicBezTo>
                <a:cubicBezTo>
                  <a:pt x="635581" y="2147198"/>
                  <a:pt x="612469" y="2115647"/>
                  <a:pt x="505675" y="2074370"/>
                </a:cubicBezTo>
                <a:cubicBezTo>
                  <a:pt x="445534" y="2051386"/>
                  <a:pt x="381431" y="2032947"/>
                  <a:pt x="295650" y="2015851"/>
                </a:cubicBezTo>
                <a:cubicBezTo>
                  <a:pt x="487251" y="1985881"/>
                  <a:pt x="281423" y="1958614"/>
                  <a:pt x="346760" y="1924896"/>
                </a:cubicBezTo>
                <a:cubicBezTo>
                  <a:pt x="481788" y="1901571"/>
                  <a:pt x="600623" y="1980687"/>
                  <a:pt x="783461" y="1939173"/>
                </a:cubicBezTo>
                <a:cubicBezTo>
                  <a:pt x="547912" y="1882335"/>
                  <a:pt x="287006" y="1807013"/>
                  <a:pt x="112183" y="1719100"/>
                </a:cubicBezTo>
                <a:cubicBezTo>
                  <a:pt x="148588" y="1692398"/>
                  <a:pt x="188462" y="1710725"/>
                  <a:pt x="219936" y="1699568"/>
                </a:cubicBezTo>
                <a:cubicBezTo>
                  <a:pt x="218006" y="1694140"/>
                  <a:pt x="220184" y="1685834"/>
                  <a:pt x="214196" y="1683841"/>
                </a:cubicBezTo>
                <a:cubicBezTo>
                  <a:pt x="85284" y="1638910"/>
                  <a:pt x="83720" y="1637648"/>
                  <a:pt x="212296" y="1584947"/>
                </a:cubicBezTo>
                <a:cubicBezTo>
                  <a:pt x="257172" y="1566456"/>
                  <a:pt x="252206" y="1554019"/>
                  <a:pt x="226108" y="1538121"/>
                </a:cubicBezTo>
                <a:cubicBezTo>
                  <a:pt x="207682" y="1526866"/>
                  <a:pt x="185078" y="1517656"/>
                  <a:pt x="192710" y="1488723"/>
                </a:cubicBezTo>
                <a:cubicBezTo>
                  <a:pt x="268435" y="1518175"/>
                  <a:pt x="624154" y="1547955"/>
                  <a:pt x="685843" y="1538903"/>
                </a:cubicBezTo>
                <a:cubicBezTo>
                  <a:pt x="755173" y="1528619"/>
                  <a:pt x="994201" y="1520231"/>
                  <a:pt x="1067153" y="1523622"/>
                </a:cubicBezTo>
                <a:cubicBezTo>
                  <a:pt x="1063138" y="1522015"/>
                  <a:pt x="1059122" y="1520410"/>
                  <a:pt x="1055106" y="1518803"/>
                </a:cubicBezTo>
                <a:cubicBezTo>
                  <a:pt x="983007" y="1486514"/>
                  <a:pt x="909946" y="1454310"/>
                  <a:pt x="864245" y="1408231"/>
                </a:cubicBezTo>
                <a:cubicBezTo>
                  <a:pt x="862153" y="1406456"/>
                  <a:pt x="861045" y="1404874"/>
                  <a:pt x="856768" y="1405809"/>
                </a:cubicBezTo>
                <a:cubicBezTo>
                  <a:pt x="819307" y="1414974"/>
                  <a:pt x="822846" y="1400112"/>
                  <a:pt x="821342" y="1388491"/>
                </a:cubicBezTo>
                <a:cubicBezTo>
                  <a:pt x="819813" y="1376592"/>
                  <a:pt x="812736" y="1367699"/>
                  <a:pt x="784954" y="1371257"/>
                </a:cubicBezTo>
                <a:cubicBezTo>
                  <a:pt x="783512" y="1371384"/>
                  <a:pt x="781566" y="1371274"/>
                  <a:pt x="779619" y="1371165"/>
                </a:cubicBezTo>
                <a:cubicBezTo>
                  <a:pt x="766469" y="1370361"/>
                  <a:pt x="722835" y="1342290"/>
                  <a:pt x="728571" y="1335910"/>
                </a:cubicBezTo>
                <a:cubicBezTo>
                  <a:pt x="741389" y="1321912"/>
                  <a:pt x="726409" y="1316791"/>
                  <a:pt x="713734" y="1310348"/>
                </a:cubicBezTo>
                <a:cubicBezTo>
                  <a:pt x="696009" y="1301550"/>
                  <a:pt x="678333" y="1293308"/>
                  <a:pt x="659695" y="1285149"/>
                </a:cubicBezTo>
                <a:cubicBezTo>
                  <a:pt x="641562" y="1277227"/>
                  <a:pt x="622997" y="1269901"/>
                  <a:pt x="604409" y="1262299"/>
                </a:cubicBezTo>
                <a:cubicBezTo>
                  <a:pt x="561305" y="1256847"/>
                  <a:pt x="517819" y="1252549"/>
                  <a:pt x="472556" y="1250086"/>
                </a:cubicBezTo>
                <a:cubicBezTo>
                  <a:pt x="438951" y="1247999"/>
                  <a:pt x="401379" y="1244860"/>
                  <a:pt x="382690" y="1214040"/>
                </a:cubicBezTo>
                <a:cubicBezTo>
                  <a:pt x="418096" y="1214570"/>
                  <a:pt x="453575" y="1215933"/>
                  <a:pt x="489053" y="1217296"/>
                </a:cubicBezTo>
                <a:cubicBezTo>
                  <a:pt x="454954" y="1204059"/>
                  <a:pt x="421816" y="1190737"/>
                  <a:pt x="390047" y="1176456"/>
                </a:cubicBezTo>
                <a:cubicBezTo>
                  <a:pt x="363810" y="1164487"/>
                  <a:pt x="342232" y="1150431"/>
                  <a:pt x="333292" y="1131347"/>
                </a:cubicBezTo>
                <a:cubicBezTo>
                  <a:pt x="330930" y="1126518"/>
                  <a:pt x="329025" y="1121368"/>
                  <a:pt x="337841" y="1116956"/>
                </a:cubicBezTo>
                <a:cubicBezTo>
                  <a:pt x="347569" y="1111905"/>
                  <a:pt x="355552" y="1114562"/>
                  <a:pt x="363031" y="1116984"/>
                </a:cubicBezTo>
                <a:cubicBezTo>
                  <a:pt x="393929" y="1126864"/>
                  <a:pt x="425283" y="1136425"/>
                  <a:pt x="455724" y="1146625"/>
                </a:cubicBezTo>
                <a:cubicBezTo>
                  <a:pt x="496146" y="1160147"/>
                  <a:pt x="536111" y="1173989"/>
                  <a:pt x="576050" y="1187553"/>
                </a:cubicBezTo>
                <a:cubicBezTo>
                  <a:pt x="519650" y="1157524"/>
                  <a:pt x="457798" y="1131612"/>
                  <a:pt x="391358" y="1108621"/>
                </a:cubicBezTo>
                <a:cubicBezTo>
                  <a:pt x="343386" y="1091844"/>
                  <a:pt x="295414" y="1075067"/>
                  <a:pt x="258466" y="1051446"/>
                </a:cubicBezTo>
                <a:cubicBezTo>
                  <a:pt x="239512" y="1039678"/>
                  <a:pt x="230024" y="1025400"/>
                  <a:pt x="227119" y="1008864"/>
                </a:cubicBezTo>
                <a:cubicBezTo>
                  <a:pt x="226729" y="1004421"/>
                  <a:pt x="227253" y="999338"/>
                  <a:pt x="237176" y="996508"/>
                </a:cubicBezTo>
                <a:cubicBezTo>
                  <a:pt x="247123" y="993956"/>
                  <a:pt x="253208" y="997060"/>
                  <a:pt x="257395" y="1000610"/>
                </a:cubicBezTo>
                <a:cubicBezTo>
                  <a:pt x="262111" y="1004674"/>
                  <a:pt x="267716" y="1007820"/>
                  <a:pt x="275649" y="1009921"/>
                </a:cubicBezTo>
                <a:cubicBezTo>
                  <a:pt x="345186" y="1029563"/>
                  <a:pt x="406508" y="1054962"/>
                  <a:pt x="469199" y="1079402"/>
                </a:cubicBezTo>
                <a:cubicBezTo>
                  <a:pt x="558968" y="1114336"/>
                  <a:pt x="647368" y="1150231"/>
                  <a:pt x="753033" y="1173138"/>
                </a:cubicBezTo>
                <a:cubicBezTo>
                  <a:pt x="793015" y="1181661"/>
                  <a:pt x="834292" y="1188391"/>
                  <a:pt x="865682" y="1187316"/>
                </a:cubicBezTo>
                <a:cubicBezTo>
                  <a:pt x="750261" y="1147076"/>
                  <a:pt x="641375" y="1104025"/>
                  <a:pt x="543487" y="1053852"/>
                </a:cubicBezTo>
                <a:cubicBezTo>
                  <a:pt x="444589" y="1003208"/>
                  <a:pt x="357848" y="947579"/>
                  <a:pt x="295297" y="880592"/>
                </a:cubicBezTo>
                <a:cubicBezTo>
                  <a:pt x="288871" y="873601"/>
                  <a:pt x="284873" y="866676"/>
                  <a:pt x="264758" y="869281"/>
                </a:cubicBezTo>
                <a:cubicBezTo>
                  <a:pt x="255650" y="870360"/>
                  <a:pt x="252375" y="866170"/>
                  <a:pt x="254388" y="861516"/>
                </a:cubicBezTo>
                <a:cubicBezTo>
                  <a:pt x="266992" y="828509"/>
                  <a:pt x="236853" y="810726"/>
                  <a:pt x="190786" y="799099"/>
                </a:cubicBezTo>
                <a:cubicBezTo>
                  <a:pt x="176408" y="795324"/>
                  <a:pt x="175031" y="790688"/>
                  <a:pt x="184973" y="782539"/>
                </a:cubicBezTo>
                <a:cubicBezTo>
                  <a:pt x="198516" y="771277"/>
                  <a:pt x="196123" y="760574"/>
                  <a:pt x="187530" y="750974"/>
                </a:cubicBezTo>
                <a:cubicBezTo>
                  <a:pt x="182644" y="744967"/>
                  <a:pt x="176339" y="739364"/>
                  <a:pt x="170996" y="733676"/>
                </a:cubicBezTo>
                <a:cubicBezTo>
                  <a:pt x="167290" y="730083"/>
                  <a:pt x="161157" y="726424"/>
                  <a:pt x="169444" y="721499"/>
                </a:cubicBezTo>
                <a:cubicBezTo>
                  <a:pt x="177298" y="717172"/>
                  <a:pt x="185665" y="718676"/>
                  <a:pt x="193501" y="719668"/>
                </a:cubicBezTo>
                <a:cubicBezTo>
                  <a:pt x="231170" y="723917"/>
                  <a:pt x="254043" y="736181"/>
                  <a:pt x="265436" y="755609"/>
                </a:cubicBezTo>
                <a:cubicBezTo>
                  <a:pt x="273963" y="769971"/>
                  <a:pt x="281726" y="770130"/>
                  <a:pt x="302333" y="756567"/>
                </a:cubicBezTo>
                <a:cubicBezTo>
                  <a:pt x="317894" y="746247"/>
                  <a:pt x="332387" y="745814"/>
                  <a:pt x="346481" y="751853"/>
                </a:cubicBezTo>
                <a:cubicBezTo>
                  <a:pt x="354007" y="754830"/>
                  <a:pt x="358771" y="759448"/>
                  <a:pt x="364449" y="763428"/>
                </a:cubicBezTo>
                <a:cubicBezTo>
                  <a:pt x="392910" y="784156"/>
                  <a:pt x="422762" y="804202"/>
                  <a:pt x="467363" y="815678"/>
                </a:cubicBezTo>
                <a:cubicBezTo>
                  <a:pt x="487199" y="820933"/>
                  <a:pt x="508355" y="824672"/>
                  <a:pt x="537693" y="816781"/>
                </a:cubicBezTo>
                <a:cubicBezTo>
                  <a:pt x="518386" y="812039"/>
                  <a:pt x="499567" y="812852"/>
                  <a:pt x="482019" y="811593"/>
                </a:cubicBezTo>
                <a:cubicBezTo>
                  <a:pt x="464472" y="810335"/>
                  <a:pt x="454949" y="806693"/>
                  <a:pt x="467050" y="795557"/>
                </a:cubicBezTo>
                <a:cubicBezTo>
                  <a:pt x="473772" y="789371"/>
                  <a:pt x="472878" y="784693"/>
                  <a:pt x="465734" y="780562"/>
                </a:cubicBezTo>
                <a:cubicBezTo>
                  <a:pt x="442763" y="767188"/>
                  <a:pt x="430336" y="747011"/>
                  <a:pt x="384526" y="749353"/>
                </a:cubicBezTo>
                <a:cubicBezTo>
                  <a:pt x="382123" y="749564"/>
                  <a:pt x="379622" y="748664"/>
                  <a:pt x="377146" y="748041"/>
                </a:cubicBezTo>
                <a:cubicBezTo>
                  <a:pt x="367744" y="745789"/>
                  <a:pt x="357358" y="743342"/>
                  <a:pt x="360089" y="735827"/>
                </a:cubicBezTo>
                <a:cubicBezTo>
                  <a:pt x="363301" y="728269"/>
                  <a:pt x="375652" y="725506"/>
                  <a:pt x="386634" y="723703"/>
                </a:cubicBezTo>
                <a:cubicBezTo>
                  <a:pt x="414823" y="719269"/>
                  <a:pt x="437543" y="724271"/>
                  <a:pt x="459375" y="730191"/>
                </a:cubicBezTo>
                <a:cubicBezTo>
                  <a:pt x="512487" y="744837"/>
                  <a:pt x="556932" y="765561"/>
                  <a:pt x="603200" y="785006"/>
                </a:cubicBezTo>
                <a:cubicBezTo>
                  <a:pt x="672604" y="814173"/>
                  <a:pt x="734250" y="848778"/>
                  <a:pt x="810521" y="873425"/>
                </a:cubicBezTo>
                <a:cubicBezTo>
                  <a:pt x="1037317" y="946423"/>
                  <a:pt x="1260943" y="1021938"/>
                  <a:pt x="1494102" y="1090180"/>
                </a:cubicBezTo>
                <a:cubicBezTo>
                  <a:pt x="1580109" y="1115371"/>
                  <a:pt x="1667892" y="1138728"/>
                  <a:pt x="1756565" y="1161167"/>
                </a:cubicBezTo>
                <a:cubicBezTo>
                  <a:pt x="1756899" y="1159458"/>
                  <a:pt x="1757282" y="1158305"/>
                  <a:pt x="1757592" y="1156319"/>
                </a:cubicBezTo>
                <a:cubicBezTo>
                  <a:pt x="1757470" y="1154931"/>
                  <a:pt x="1757324" y="1153264"/>
                  <a:pt x="1757202" y="1151876"/>
                </a:cubicBezTo>
                <a:cubicBezTo>
                  <a:pt x="1694452" y="1137796"/>
                  <a:pt x="1632540" y="1122242"/>
                  <a:pt x="1572453" y="1105409"/>
                </a:cubicBezTo>
                <a:cubicBezTo>
                  <a:pt x="1424942" y="1063789"/>
                  <a:pt x="1288864" y="1014450"/>
                  <a:pt x="1171972" y="951953"/>
                </a:cubicBezTo>
                <a:cubicBezTo>
                  <a:pt x="1162328" y="946924"/>
                  <a:pt x="1152112" y="946421"/>
                  <a:pt x="1137334" y="949118"/>
                </a:cubicBezTo>
                <a:cubicBezTo>
                  <a:pt x="1089682" y="958058"/>
                  <a:pt x="1074050" y="951035"/>
                  <a:pt x="1081493" y="925476"/>
                </a:cubicBezTo>
                <a:cubicBezTo>
                  <a:pt x="1083360" y="919155"/>
                  <a:pt x="1083403" y="914115"/>
                  <a:pt x="1074768" y="909555"/>
                </a:cubicBezTo>
                <a:cubicBezTo>
                  <a:pt x="1036165" y="889158"/>
                  <a:pt x="995714" y="869763"/>
                  <a:pt x="952019" y="852050"/>
                </a:cubicBezTo>
                <a:cubicBezTo>
                  <a:pt x="871170" y="819410"/>
                  <a:pt x="784821" y="790332"/>
                  <a:pt x="709017" y="754450"/>
                </a:cubicBezTo>
                <a:cubicBezTo>
                  <a:pt x="686747" y="743533"/>
                  <a:pt x="669617" y="730485"/>
                  <a:pt x="659046" y="714902"/>
                </a:cubicBezTo>
                <a:cubicBezTo>
                  <a:pt x="655674" y="709602"/>
                  <a:pt x="653624" y="702786"/>
                  <a:pt x="664793" y="697608"/>
                </a:cubicBezTo>
                <a:cubicBezTo>
                  <a:pt x="675483" y="692472"/>
                  <a:pt x="684069" y="696476"/>
                  <a:pt x="692052" y="699133"/>
                </a:cubicBezTo>
                <a:cubicBezTo>
                  <a:pt x="725451" y="709913"/>
                  <a:pt x="759355" y="720929"/>
                  <a:pt x="792779" y="731987"/>
                </a:cubicBezTo>
                <a:cubicBezTo>
                  <a:pt x="826682" y="743003"/>
                  <a:pt x="860155" y="754616"/>
                  <a:pt x="895574" y="766338"/>
                </a:cubicBezTo>
                <a:cubicBezTo>
                  <a:pt x="897416" y="759741"/>
                  <a:pt x="890085" y="758985"/>
                  <a:pt x="886044" y="757101"/>
                </a:cubicBezTo>
                <a:cubicBezTo>
                  <a:pt x="828975" y="730489"/>
                  <a:pt x="766861" y="707118"/>
                  <a:pt x="702924" y="685027"/>
                </a:cubicBezTo>
                <a:cubicBezTo>
                  <a:pt x="653460" y="667821"/>
                  <a:pt x="605342" y="649378"/>
                  <a:pt x="571540" y="622962"/>
                </a:cubicBezTo>
                <a:cubicBezTo>
                  <a:pt x="558524" y="612632"/>
                  <a:pt x="551227" y="601239"/>
                  <a:pt x="552940" y="587657"/>
                </a:cubicBezTo>
                <a:cubicBezTo>
                  <a:pt x="553537" y="583407"/>
                  <a:pt x="554132" y="579157"/>
                  <a:pt x="563623" y="576925"/>
                </a:cubicBezTo>
                <a:cubicBezTo>
                  <a:pt x="571217" y="575139"/>
                  <a:pt x="576243" y="577216"/>
                  <a:pt x="580332" y="579656"/>
                </a:cubicBezTo>
                <a:cubicBezTo>
                  <a:pt x="587500" y="584063"/>
                  <a:pt x="594668" y="588471"/>
                  <a:pt x="604623" y="591516"/>
                </a:cubicBezTo>
                <a:cubicBezTo>
                  <a:pt x="664350" y="609779"/>
                  <a:pt x="720426" y="630601"/>
                  <a:pt x="775136" y="652383"/>
                </a:cubicBezTo>
                <a:cubicBezTo>
                  <a:pt x="864952" y="687874"/>
                  <a:pt x="953882" y="724283"/>
                  <a:pt x="1057795" y="749301"/>
                </a:cubicBezTo>
                <a:cubicBezTo>
                  <a:pt x="1096889" y="758742"/>
                  <a:pt x="1137304" y="766668"/>
                  <a:pt x="1183454" y="768213"/>
                </a:cubicBezTo>
                <a:cubicBezTo>
                  <a:pt x="1181768" y="765563"/>
                  <a:pt x="1178737" y="764150"/>
                  <a:pt x="1175732" y="763015"/>
                </a:cubicBezTo>
                <a:cubicBezTo>
                  <a:pt x="1075170" y="726508"/>
                  <a:pt x="977850" y="688319"/>
                  <a:pt x="888743" y="644370"/>
                </a:cubicBezTo>
                <a:cubicBezTo>
                  <a:pt x="778881" y="590211"/>
                  <a:pt x="683912" y="529148"/>
                  <a:pt x="615490" y="455960"/>
                </a:cubicBezTo>
                <a:cubicBezTo>
                  <a:pt x="612312" y="452882"/>
                  <a:pt x="610122" y="449996"/>
                  <a:pt x="602432" y="450671"/>
                </a:cubicBezTo>
                <a:cubicBezTo>
                  <a:pt x="582748" y="452678"/>
                  <a:pt x="580338" y="447293"/>
                  <a:pt x="582418" y="437876"/>
                </a:cubicBezTo>
                <a:cubicBezTo>
                  <a:pt x="588134" y="414707"/>
                  <a:pt x="573498" y="396964"/>
                  <a:pt x="539211" y="387101"/>
                </a:cubicBezTo>
                <a:cubicBezTo>
                  <a:pt x="514350" y="379769"/>
                  <a:pt x="493430" y="373210"/>
                  <a:pt x="519748" y="352990"/>
                </a:cubicBezTo>
                <a:cubicBezTo>
                  <a:pt x="526113" y="348234"/>
                  <a:pt x="523173" y="342336"/>
                  <a:pt x="520282" y="336993"/>
                </a:cubicBezTo>
                <a:cubicBezTo>
                  <a:pt x="516186" y="328957"/>
                  <a:pt x="507910" y="322968"/>
                  <a:pt x="498650" y="316785"/>
                </a:cubicBezTo>
                <a:cubicBezTo>
                  <a:pt x="493501" y="313319"/>
                  <a:pt x="487271" y="308549"/>
                  <a:pt x="493610" y="303515"/>
                </a:cubicBezTo>
                <a:cubicBezTo>
                  <a:pt x="500838" y="297564"/>
                  <a:pt x="511247" y="300288"/>
                  <a:pt x="519565" y="301237"/>
                </a:cubicBezTo>
                <a:cubicBezTo>
                  <a:pt x="557715" y="305444"/>
                  <a:pt x="581118" y="318221"/>
                  <a:pt x="592560" y="338204"/>
                </a:cubicBezTo>
                <a:cubicBezTo>
                  <a:pt x="599979" y="350985"/>
                  <a:pt x="609184" y="351016"/>
                  <a:pt x="627076" y="339652"/>
                </a:cubicBezTo>
                <a:cubicBezTo>
                  <a:pt x="647275" y="326965"/>
                  <a:pt x="664147" y="326044"/>
                  <a:pt x="679640" y="336997"/>
                </a:cubicBezTo>
                <a:cubicBezTo>
                  <a:pt x="692054" y="345981"/>
                  <a:pt x="702112" y="355732"/>
                  <a:pt x="716352" y="363437"/>
                </a:cubicBezTo>
                <a:cubicBezTo>
                  <a:pt x="754546" y="384710"/>
                  <a:pt x="790508" y="408138"/>
                  <a:pt x="869745" y="400343"/>
                </a:cubicBezTo>
                <a:cubicBezTo>
                  <a:pt x="847718" y="392203"/>
                  <a:pt x="825656" y="394699"/>
                  <a:pt x="806641" y="393290"/>
                </a:cubicBezTo>
                <a:cubicBezTo>
                  <a:pt x="792988" y="392249"/>
                  <a:pt x="779165" y="389265"/>
                  <a:pt x="791435" y="380072"/>
                </a:cubicBezTo>
                <a:cubicBezTo>
                  <a:pt x="805532" y="369601"/>
                  <a:pt x="796441" y="365362"/>
                  <a:pt x="787709" y="359692"/>
                </a:cubicBezTo>
                <a:cubicBezTo>
                  <a:pt x="767647" y="346342"/>
                  <a:pt x="751260" y="330710"/>
                  <a:pt x="711071" y="330880"/>
                </a:cubicBezTo>
                <a:cubicBezTo>
                  <a:pt x="704773" y="330873"/>
                  <a:pt x="699699" y="328240"/>
                  <a:pt x="694722" y="326718"/>
                </a:cubicBezTo>
                <a:cubicBezTo>
                  <a:pt x="687749" y="324532"/>
                  <a:pt x="681713" y="321984"/>
                  <a:pt x="684613" y="316412"/>
                </a:cubicBezTo>
                <a:cubicBezTo>
                  <a:pt x="687565" y="311396"/>
                  <a:pt x="694531" y="307986"/>
                  <a:pt x="703615" y="306629"/>
                </a:cubicBezTo>
                <a:cubicBezTo>
                  <a:pt x="711738" y="305356"/>
                  <a:pt x="720365" y="304319"/>
                  <a:pt x="728585" y="304157"/>
                </a:cubicBezTo>
                <a:cubicBezTo>
                  <a:pt x="765287" y="302895"/>
                  <a:pt x="791378" y="313197"/>
                  <a:pt x="817397" y="322666"/>
                </a:cubicBezTo>
                <a:cubicBezTo>
                  <a:pt x="908436" y="355531"/>
                  <a:pt x="989341" y="394323"/>
                  <a:pt x="1073943" y="431110"/>
                </a:cubicBezTo>
                <a:cubicBezTo>
                  <a:pt x="1158521" y="467620"/>
                  <a:pt x="1256741" y="493978"/>
                  <a:pt x="1349484" y="524175"/>
                </a:cubicBezTo>
                <a:cubicBezTo>
                  <a:pt x="1563417" y="594105"/>
                  <a:pt x="1778287" y="663672"/>
                  <a:pt x="2004921" y="723811"/>
                </a:cubicBezTo>
                <a:cubicBezTo>
                  <a:pt x="2226580" y="782429"/>
                  <a:pt x="2967159" y="809769"/>
                  <a:pt x="3111348" y="808027"/>
                </a:cubicBezTo>
                <a:cubicBezTo>
                  <a:pt x="3295676" y="805559"/>
                  <a:pt x="3730204" y="773014"/>
                  <a:pt x="4173417" y="745585"/>
                </a:cubicBezTo>
                <a:cubicBezTo>
                  <a:pt x="4223504" y="742307"/>
                  <a:pt x="4272653" y="739393"/>
                  <a:pt x="4324760" y="737057"/>
                </a:cubicBezTo>
                <a:cubicBezTo>
                  <a:pt x="5801059" y="670156"/>
                  <a:pt x="6841344" y="326433"/>
                  <a:pt x="6893789" y="305879"/>
                </a:cubicBezTo>
                <a:cubicBezTo>
                  <a:pt x="6978091" y="273014"/>
                  <a:pt x="7258655" y="208091"/>
                  <a:pt x="7259184" y="208604"/>
                </a:cubicBezTo>
                <a:cubicBezTo>
                  <a:pt x="7265440" y="213652"/>
                  <a:pt x="7297274" y="217644"/>
                  <a:pt x="7323059" y="220312"/>
                </a:cubicBezTo>
                <a:lnTo>
                  <a:pt x="7347572" y="222730"/>
                </a:lnTo>
                <a:lnTo>
                  <a:pt x="7350636" y="224083"/>
                </a:lnTo>
                <a:cubicBezTo>
                  <a:pt x="7359607" y="224205"/>
                  <a:pt x="7359159" y="223929"/>
                  <a:pt x="7353245" y="223290"/>
                </a:cubicBezTo>
                <a:lnTo>
                  <a:pt x="7347572" y="222730"/>
                </a:lnTo>
                <a:lnTo>
                  <a:pt x="7342573" y="220523"/>
                </a:lnTo>
                <a:cubicBezTo>
                  <a:pt x="7341302" y="218466"/>
                  <a:pt x="7341191" y="215818"/>
                  <a:pt x="7341465" y="213415"/>
                </a:cubicBezTo>
                <a:cubicBezTo>
                  <a:pt x="7342771" y="200707"/>
                  <a:pt x="7352468" y="189782"/>
                  <a:pt x="7375606" y="182994"/>
                </a:cubicBezTo>
                <a:cubicBezTo>
                  <a:pt x="7397808" y="176568"/>
                  <a:pt x="7420538" y="170655"/>
                  <a:pt x="7443270" y="164742"/>
                </a:cubicBezTo>
                <a:cubicBezTo>
                  <a:pt x="7462204" y="159722"/>
                  <a:pt x="7475181" y="158583"/>
                  <a:pt x="7478299" y="172021"/>
                </a:cubicBezTo>
                <a:cubicBezTo>
                  <a:pt x="7481416" y="185460"/>
                  <a:pt x="7508389" y="189249"/>
                  <a:pt x="7524024" y="179761"/>
                </a:cubicBezTo>
                <a:cubicBezTo>
                  <a:pt x="7585174" y="142492"/>
                  <a:pt x="7658615" y="112820"/>
                  <a:pt x="7727944" y="80430"/>
                </a:cubicBezTo>
                <a:cubicBezTo>
                  <a:pt x="7776349" y="57992"/>
                  <a:pt x="7827303" y="37009"/>
                  <a:pt x="7867024" y="9456"/>
                </a:cubicBezTo>
                <a:cubicBezTo>
                  <a:pt x="7874326" y="4338"/>
                  <a:pt x="7880999" y="-2404"/>
                  <a:pt x="7894848" y="85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01798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5138816-AF06-47EE-964C-EC93C016D5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2A052D4-1CC8-0280-DD8B-D725FC31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cs-CZ"/>
              <a:t>Přátelé školy </a:t>
            </a:r>
          </a:p>
        </p:txBody>
      </p:sp>
      <p:pic>
        <p:nvPicPr>
          <p:cNvPr id="6" name="Obrázek 5" descr="Obsah obrázku oblečení, zeď, interiér, boty&#10;&#10;Popis byl vytvořen automaticky">
            <a:extLst>
              <a:ext uri="{FF2B5EF4-FFF2-40B4-BE49-F238E27FC236}">
                <a16:creationId xmlns:a16="http://schemas.microsoft.com/office/drawing/2014/main" id="{546FA5BB-D1AE-DC68-037F-330CB99BF9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" r="2" b="2"/>
          <a:stretch/>
        </p:blipFill>
        <p:spPr>
          <a:xfrm>
            <a:off x="633999" y="640081"/>
            <a:ext cx="4001315" cy="531440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ED8B4E-BB7E-447F-A35F-4D3AF6C0A6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EC35EE-DA33-6B00-3C89-42C09B5B1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3670180"/>
          </a:xfrm>
        </p:spPr>
        <p:txBody>
          <a:bodyPr>
            <a:normAutofit/>
          </a:bodyPr>
          <a:lstStyle/>
          <a:p>
            <a:r>
              <a:rPr lang="cs-CZ" dirty="0"/>
              <a:t>SRPŠ – příspěvek </a:t>
            </a:r>
            <a:r>
              <a:rPr lang="cs-CZ" dirty="0" smtClean="0"/>
              <a:t>500 </a:t>
            </a:r>
            <a:r>
              <a:rPr lang="cs-CZ" dirty="0"/>
              <a:t>Kč/ rok</a:t>
            </a:r>
          </a:p>
          <a:p>
            <a:endParaRPr lang="cs-CZ" dirty="0"/>
          </a:p>
          <a:p>
            <a:r>
              <a:rPr lang="cs-CZ" dirty="0"/>
              <a:t>Školní parlament – každá třída má svého zástupce, školní parlament organizuje akce pro žáky  v průběhu celého roku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10DC0642-5384-4897-BC9B-E85F63D7BC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1" name="Rectangle 16">
            <a:extLst>
              <a:ext uri="{FF2B5EF4-FFF2-40B4-BE49-F238E27FC236}">
                <a16:creationId xmlns:a16="http://schemas.microsoft.com/office/drawing/2014/main" id="{26015513-D3C4-4477-AA12-D8FF240AA3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0956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3F4513-C3AC-E16F-C549-7742E5FA4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/>
              <a:t>Mimoškolní aktivity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D8A575-2824-037F-4313-8A01E2C10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6454987" cy="4023360"/>
          </a:xfrm>
        </p:spPr>
        <p:txBody>
          <a:bodyPr>
            <a:normAutofit/>
          </a:bodyPr>
          <a:lstStyle/>
          <a:p>
            <a:r>
              <a:rPr lang="cs-CZ" dirty="0" err="1"/>
              <a:t>DofE</a:t>
            </a:r>
            <a:r>
              <a:rPr lang="cs-CZ" dirty="0"/>
              <a:t> – Cena vévody z </a:t>
            </a:r>
            <a:r>
              <a:rPr lang="cs-CZ" dirty="0" err="1"/>
              <a:t>Edinburgu</a:t>
            </a:r>
            <a:r>
              <a:rPr lang="cs-CZ" dirty="0"/>
              <a:t> – prestižní mezinárodní program pro aktivní žáky</a:t>
            </a:r>
          </a:p>
          <a:p>
            <a:r>
              <a:rPr lang="cs-CZ" dirty="0"/>
              <a:t>Kluby – Bridž, Debatní klub, školní časopis Cirkulárka,  sportovní kroužky,  hudební kroužek, anglický klub, softwarový vývoj, čínština, deskové hry, 3D tisk, …. 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Pro rodiče: </a:t>
            </a:r>
          </a:p>
          <a:p>
            <a:r>
              <a:rPr lang="cs-CZ" dirty="0"/>
              <a:t>Školní ples </a:t>
            </a:r>
          </a:p>
          <a:p>
            <a:endParaRPr lang="cs-CZ" dirty="0"/>
          </a:p>
        </p:txBody>
      </p:sp>
      <p:pic>
        <p:nvPicPr>
          <p:cNvPr id="5" name="Obrázek 4" descr="Obsah obrázku oblečení, osoba, interiér, muž&#10;&#10;Popis byl vytvořen automaticky">
            <a:extLst>
              <a:ext uri="{FF2B5EF4-FFF2-40B4-BE49-F238E27FC236}">
                <a16:creationId xmlns:a16="http://schemas.microsoft.com/office/drawing/2014/main" id="{B28AC59D-7C7B-6426-5169-6C3E523C60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4" r="15334"/>
          <a:stretch/>
        </p:blipFill>
        <p:spPr>
          <a:xfrm>
            <a:off x="8020570" y="1916318"/>
            <a:ext cx="3135109" cy="34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912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001811-C251-480D-A46F-CCCC4105A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Adaptační kurzy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1CBB48-CC57-1409-DA73-75A8FE00D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r>
              <a:rPr lang="cs-CZ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termín 4. - 5. 9. </a:t>
            </a:r>
            <a:r>
              <a:rPr lang="cs-CZ" b="0" i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2025</a:t>
            </a:r>
            <a:endParaRPr lang="cs-CZ" b="0" i="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cs-CZ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ubytování: </a:t>
            </a:r>
            <a:r>
              <a:rPr lang="cs-CZ" b="0" i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roubenky KAM Malenovice</a:t>
            </a:r>
            <a:endParaRPr lang="cs-CZ" b="0" i="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endParaRPr lang="cs-CZ" b="0" i="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cs-CZ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Cena: </a:t>
            </a:r>
            <a:r>
              <a:rPr lang="cs-CZ" b="1" i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1300 </a:t>
            </a:r>
            <a:r>
              <a:rPr lang="cs-CZ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Kč (zahrnuje dopravu vlakem, ubytování, stravování a pitný režim)</a:t>
            </a:r>
          </a:p>
          <a:p>
            <a:pPr algn="l"/>
            <a:r>
              <a:rPr lang="cs-CZ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Částku prosím uhraďte převodem na účet 19-3500270297/0100, Komerční banka,</a:t>
            </a:r>
          </a:p>
          <a:p>
            <a:pPr algn="l"/>
            <a:r>
              <a:rPr lang="cs-CZ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variabilní symbol lze zjistit na sekretariátu školy,  do zprávy pro příjemce uveďte jméno a příjmení žáka</a:t>
            </a:r>
          </a:p>
          <a:p>
            <a:pPr algn="l"/>
            <a:r>
              <a:rPr lang="cs-CZ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Bližší informace budou zveřejněny na webu (uchazeč – pro budoucí žáky)</a:t>
            </a:r>
            <a:endParaRPr lang="cs-CZ" b="1" i="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1722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FC07FE-DB91-3CE0-06BD-2E66CB6BF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/>
              <a:t>Drobné rady velké hodnoty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730A8F-BF00-6AEA-8B9B-578DA67AB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6454987" cy="4023360"/>
          </a:xfrm>
        </p:spPr>
        <p:txBody>
          <a:bodyPr>
            <a:normAutofit/>
          </a:bodyPr>
          <a:lstStyle/>
          <a:p>
            <a:r>
              <a:rPr lang="cs-CZ" dirty="0"/>
              <a:t>Gymnázium nemá jídelnu, žáci se mohou stravovat na ZŠ F. Hrubína a na  HOA</a:t>
            </a:r>
          </a:p>
          <a:p>
            <a:r>
              <a:rPr lang="cs-CZ" dirty="0"/>
              <a:t>Vybavení školy – kmenové třídy, šatny, studovna, kavárnička, bufet, školní dvůr + kuchyňka </a:t>
            </a:r>
          </a:p>
          <a:p>
            <a:r>
              <a:rPr lang="cs-CZ" dirty="0"/>
              <a:t>Doprava do školy (opatrně na velmi živou ranní dopravu v okolí školy), ukládání kol, koloběžek, skútrů v </a:t>
            </a:r>
            <a:r>
              <a:rPr lang="cs-CZ" dirty="0" err="1"/>
              <a:t>kolovně</a:t>
            </a:r>
            <a:r>
              <a:rPr lang="cs-CZ" dirty="0"/>
              <a:t> na dvoře školy</a:t>
            </a:r>
          </a:p>
          <a:p>
            <a:r>
              <a:rPr lang="cs-CZ" dirty="0"/>
              <a:t>Nebát se a využívat možností </a:t>
            </a:r>
          </a:p>
          <a:p>
            <a:r>
              <a:rPr lang="cs-CZ" dirty="0"/>
              <a:t>Komunikovat se školou, učiteli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 descr="Obsah obrázku venku, oblečení, osoba, strom&#10;&#10;Popis byl vytvořen automaticky">
            <a:extLst>
              <a:ext uri="{FF2B5EF4-FFF2-40B4-BE49-F238E27FC236}">
                <a16:creationId xmlns:a16="http://schemas.microsoft.com/office/drawing/2014/main" id="{FCB6C811-D4C7-62DA-978F-D6C84F8A38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0" r="14860"/>
          <a:stretch/>
        </p:blipFill>
        <p:spPr>
          <a:xfrm>
            <a:off x="8020570" y="1916318"/>
            <a:ext cx="3135109" cy="34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26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5A6FCE-4C05-CFBE-C46D-A8829156A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ext Regular"/>
              </a:rPr>
              <a:t>Obecná doporučení pro rodiče žáků: 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3EC379-F6CA-4D10-8266-43C7F0C270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3C3C3C"/>
                </a:solidFill>
                <a:effectLst/>
                <a:highlight>
                  <a:srgbClr val="FFFFFF"/>
                </a:highlight>
                <a:latin typeface="Text Regular"/>
              </a:rPr>
              <a:t>žáci přecházejí na novou školu, je nutné věnovat se domácí přípravě do školy opravdu od začátku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3C3C3C"/>
                </a:solidFill>
                <a:effectLst/>
                <a:highlight>
                  <a:srgbClr val="FFFFFF"/>
                </a:highlight>
                <a:latin typeface="Text Regular"/>
              </a:rPr>
              <a:t>netlačit na samé jedničky, rozvíje</a:t>
            </a:r>
            <a:r>
              <a:rPr lang="cs-CZ" dirty="0">
                <a:solidFill>
                  <a:srgbClr val="3C3C3C"/>
                </a:solidFill>
                <a:highlight>
                  <a:srgbClr val="FFFFFF"/>
                </a:highlight>
                <a:latin typeface="Text Regular"/>
              </a:rPr>
              <a:t>t silné stránky, </a:t>
            </a:r>
            <a:r>
              <a:rPr lang="cs-CZ" b="0" i="0" dirty="0">
                <a:solidFill>
                  <a:srgbClr val="3C3C3C"/>
                </a:solidFill>
                <a:effectLst/>
                <a:highlight>
                  <a:srgbClr val="FFFFFF"/>
                </a:highlight>
                <a:latin typeface="Text Regular"/>
              </a:rPr>
              <a:t>dbát na chování, vystupování, samostatnost, zodpovědnost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3C3C3C"/>
                </a:solidFill>
                <a:effectLst/>
                <a:highlight>
                  <a:srgbClr val="FFFFFF"/>
                </a:highlight>
                <a:latin typeface="Text Regular"/>
              </a:rPr>
              <a:t>důsledně kontrolovat děti, jejich přípravu do školy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3C3C3C"/>
                </a:solidFill>
                <a:effectLst/>
                <a:highlight>
                  <a:srgbClr val="FFFFFF"/>
                </a:highlight>
                <a:latin typeface="Text Regular"/>
              </a:rPr>
              <a:t>nechránit za každou cenu, otužovat, nechat je řešit své problémy samostatně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3C3C3C"/>
                </a:solidFill>
                <a:effectLst/>
                <a:highlight>
                  <a:srgbClr val="FFFFFF"/>
                </a:highlight>
                <a:latin typeface="Text Regular"/>
              </a:rPr>
              <a:t>být co nejvíce ve škole - pozor na zbytečnou absenci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3C3C3C"/>
                </a:solidFill>
                <a:effectLst/>
                <a:highlight>
                  <a:srgbClr val="FFFFFF"/>
                </a:highlight>
                <a:latin typeface="Text Regular"/>
              </a:rPr>
              <a:t>samostatně doplňovat zameškané učivo - průběžně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3C3C3C"/>
                </a:solidFill>
                <a:effectLst/>
                <a:highlight>
                  <a:srgbClr val="FFFFFF"/>
                </a:highlight>
                <a:latin typeface="Text Regular"/>
              </a:rPr>
              <a:t>možnost využít školní poradenské pracoviště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3C3C3C"/>
                </a:solidFill>
                <a:effectLst/>
                <a:highlight>
                  <a:srgbClr val="FFFFFF"/>
                </a:highlight>
                <a:latin typeface="Text Regular"/>
              </a:rPr>
              <a:t>řešit problémy včas – konkrétní vyučující, třídní učitel, vedení školy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3C3C3C"/>
                </a:solidFill>
                <a:effectLst/>
                <a:highlight>
                  <a:srgbClr val="FFFFFF"/>
                </a:highlight>
                <a:latin typeface="Text Regular"/>
              </a:rPr>
              <a:t>v případě školního úrazu okamžitě hlásit dozorujícímu učiteli, na sekretariát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69142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D604CA-15C3-51D9-B04C-16E15F909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/>
              <a:t>Organizace školního roku </a:t>
            </a:r>
            <a:endParaRPr lang="cs-CZ" dirty="0"/>
          </a:p>
        </p:txBody>
      </p:sp>
      <p:graphicFrame>
        <p:nvGraphicFramePr>
          <p:cNvPr id="9" name="Zástupný obsah 2">
            <a:extLst>
              <a:ext uri="{FF2B5EF4-FFF2-40B4-BE49-F238E27FC236}">
                <a16:creationId xmlns:a16="http://schemas.microsoft.com/office/drawing/2014/main" id="{7232BB2E-70D5-E084-5C24-630736FDB3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3292227"/>
              </p:ext>
            </p:extLst>
          </p:nvPr>
        </p:nvGraphicFramePr>
        <p:xfrm>
          <a:off x="251927" y="1825625"/>
          <a:ext cx="569789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Obrázek 4" descr="Obsah obrázku oblečení, osoba, Vzdělávání, interiér&#10;&#10;Popis byl vytvořen automaticky">
            <a:extLst>
              <a:ext uri="{FF2B5EF4-FFF2-40B4-BE49-F238E27FC236}">
                <a16:creationId xmlns:a16="http://schemas.microsoft.com/office/drawing/2014/main" id="{86BCA0BE-CCB2-8FA1-695E-46EE7AE720D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820" y="1825625"/>
            <a:ext cx="5990253" cy="399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099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C5C09DB-0A6D-2387-DC72-1A677B54D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516835"/>
            <a:ext cx="3100136" cy="1281985"/>
          </a:xfrm>
        </p:spPr>
        <p:txBody>
          <a:bodyPr>
            <a:normAutofit/>
          </a:bodyPr>
          <a:lstStyle/>
          <a:p>
            <a:r>
              <a:rPr lang="cs-CZ" sz="3600" dirty="0" smtClean="0"/>
              <a:t>Bakalář, </a:t>
            </a:r>
            <a:br>
              <a:rPr lang="cs-CZ" sz="3600" dirty="0" smtClean="0"/>
            </a:br>
            <a:r>
              <a:rPr lang="cs-CZ" sz="3600" dirty="0" smtClean="0"/>
              <a:t>MS Office</a:t>
            </a:r>
            <a:endParaRPr lang="cs-CZ" sz="36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A0A5CF6-407C-4691-8122-49DF69D00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0927" y="2633962"/>
            <a:ext cx="27432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F08E69-3427-0C40-D82A-C90508BF5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105" y="2825495"/>
            <a:ext cx="3084844" cy="3412037"/>
          </a:xfrm>
        </p:spPr>
        <p:txBody>
          <a:bodyPr>
            <a:normAutofit lnSpcReduction="10000"/>
          </a:bodyPr>
          <a:lstStyle/>
          <a:p>
            <a:pPr lvl="0"/>
            <a:r>
              <a:rPr lang="cs-CZ" dirty="0"/>
              <a:t>oddělené přístupy: žákovský a rodičovský, přístupové údaje budou předány 1.9.</a:t>
            </a:r>
          </a:p>
          <a:p>
            <a:pPr lvl="0"/>
            <a:r>
              <a:rPr lang="cs-CZ" dirty="0"/>
              <a:t>sledovat rozvrh a změny či suplování, kvůli akcím jsou změny opravdu časté</a:t>
            </a:r>
          </a:p>
          <a:p>
            <a:pPr lvl="0"/>
            <a:r>
              <a:rPr lang="cs-CZ" dirty="0"/>
              <a:t>sledovat známky žáků a absenci, případně </a:t>
            </a:r>
            <a:r>
              <a:rPr lang="cs-CZ" dirty="0" err="1" smtClean="0"/>
              <a:t>Komens</a:t>
            </a:r>
            <a:r>
              <a:rPr lang="cs-CZ" dirty="0" smtClean="0"/>
              <a:t> </a:t>
            </a:r>
            <a:r>
              <a:rPr lang="cs-CZ" dirty="0"/>
              <a:t>od učitelů</a:t>
            </a:r>
          </a:p>
          <a:p>
            <a:pPr lvl="0"/>
            <a:r>
              <a:rPr lang="cs-CZ" dirty="0"/>
              <a:t>seznámit se s pravidly omlouvání</a:t>
            </a:r>
          </a:p>
        </p:txBody>
      </p:sp>
      <p:pic>
        <p:nvPicPr>
          <p:cNvPr id="5" name="Obrázek 4" descr="Obsah obrázku oblečení, osoba, džínsy, venku&#10;&#10;Popis byl vytvořen automaticky">
            <a:extLst>
              <a:ext uri="{FF2B5EF4-FFF2-40B4-BE49-F238E27FC236}">
                <a16:creationId xmlns:a16="http://schemas.microsoft.com/office/drawing/2014/main" id="{494BC2F7-429F-0A1E-132F-01D68B24DA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8" r="7583" b="-1"/>
          <a:stretch/>
        </p:blipFill>
        <p:spPr>
          <a:xfrm>
            <a:off x="4075043" y="10"/>
            <a:ext cx="811127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662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5C09DB-0A6D-2387-DC72-1A677B54D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516835"/>
            <a:ext cx="3100136" cy="1281985"/>
          </a:xfrm>
        </p:spPr>
        <p:txBody>
          <a:bodyPr>
            <a:normAutofit/>
          </a:bodyPr>
          <a:lstStyle/>
          <a:p>
            <a:r>
              <a:rPr lang="cs-CZ" sz="3600" dirty="0" smtClean="0"/>
              <a:t>Školní stravování 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F08E69-3427-0C40-D82A-C90508BF5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105" y="1993393"/>
            <a:ext cx="3084844" cy="4244140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Stravování </a:t>
            </a:r>
            <a:r>
              <a:rPr lang="cs-CZ" dirty="0"/>
              <a:t>zajištěno při ZŠ Hrubína – vedlejší škola</a:t>
            </a:r>
          </a:p>
          <a:p>
            <a:r>
              <a:rPr lang="cs-CZ" dirty="0" smtClean="0"/>
              <a:t>Přihlásit </a:t>
            </a:r>
            <a:r>
              <a:rPr lang="cs-CZ" dirty="0"/>
              <a:t>se – nejprve je nutné mít školní čip – pan </a:t>
            </a:r>
            <a:r>
              <a:rPr lang="cs-CZ" dirty="0" err="1"/>
              <a:t>Pszczolka</a:t>
            </a:r>
            <a:r>
              <a:rPr lang="cs-CZ" dirty="0"/>
              <a:t> od 11.8., poté zajít za vedoucí školní jídelny (lze již i poslední týden v srpnu) s přihláškou – web školy</a:t>
            </a:r>
          </a:p>
          <a:p>
            <a:r>
              <a:rPr lang="cs-CZ" dirty="0" smtClean="0"/>
              <a:t>Cena </a:t>
            </a:r>
            <a:r>
              <a:rPr lang="cs-CZ" dirty="0"/>
              <a:t>oběda 36 Kč první ročník</a:t>
            </a:r>
          </a:p>
          <a:p>
            <a:r>
              <a:rPr lang="cs-CZ" dirty="0" smtClean="0"/>
              <a:t>Odpovědnost </a:t>
            </a:r>
            <a:r>
              <a:rPr lang="cs-CZ" dirty="0"/>
              <a:t>za žáka při přesunu, přezouvání </a:t>
            </a:r>
            <a:endParaRPr lang="cs-CZ" dirty="0" smtClean="0"/>
          </a:p>
          <a:p>
            <a:r>
              <a:rPr lang="cs-CZ" dirty="0" smtClean="0"/>
              <a:t>Školní bufe</a:t>
            </a:r>
            <a:r>
              <a:rPr lang="cs-CZ" dirty="0"/>
              <a:t>t</a:t>
            </a:r>
            <a:endParaRPr lang="cs-CZ" dirty="0"/>
          </a:p>
          <a:p>
            <a:pPr lvl="0"/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504" y="516835"/>
            <a:ext cx="7272528" cy="545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93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30D993-0CD5-FE5E-9029-3B365C640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				  Organizace výuky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1B94D1-70B0-E042-7FD4-10E2FAF19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5696" y="1825625"/>
            <a:ext cx="7306056" cy="435133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Webové stránky školy, </a:t>
            </a:r>
            <a:r>
              <a:rPr lang="cs-CZ" dirty="0" err="1"/>
              <a:t>Fb</a:t>
            </a:r>
            <a:r>
              <a:rPr lang="cs-CZ" dirty="0"/>
              <a:t>, </a:t>
            </a:r>
            <a:r>
              <a:rPr lang="cs-CZ" dirty="0" err="1"/>
              <a:t>Ig</a:t>
            </a:r>
            <a:r>
              <a:rPr lang="cs-CZ" dirty="0"/>
              <a:t>  - doporučujeme sledovat</a:t>
            </a:r>
          </a:p>
          <a:p>
            <a:r>
              <a:rPr lang="cs-CZ" dirty="0" smtClean="0"/>
              <a:t>Komunikace </a:t>
            </a:r>
            <a:r>
              <a:rPr lang="cs-CZ" dirty="0"/>
              <a:t>školy a žáka k výuce, materiály, MS office – licence pro žáka zajišťuje zřizovatel pro žáky zdarma</a:t>
            </a:r>
          </a:p>
          <a:p>
            <a:r>
              <a:rPr lang="cs-CZ" dirty="0" smtClean="0"/>
              <a:t>skříňky </a:t>
            </a:r>
            <a:r>
              <a:rPr lang="cs-CZ" dirty="0"/>
              <a:t>společné pro 2 žáky</a:t>
            </a:r>
          </a:p>
          <a:p>
            <a:r>
              <a:rPr lang="cs-CZ" dirty="0" smtClean="0"/>
              <a:t>Doba </a:t>
            </a:r>
            <a:r>
              <a:rPr lang="cs-CZ" dirty="0"/>
              <a:t>výuky – 8:00 – 13:30, odpolední 13:30 – 16:00, středa a pátek bez odpoledního vyučování.  pauza na oběd v délce 1 vyučovací hodiny – nad žáky je prováděn pouze kontrolní dohled (osobní volno žáků)</a:t>
            </a:r>
          </a:p>
          <a:p>
            <a:r>
              <a:rPr lang="cs-CZ" dirty="0" smtClean="0"/>
              <a:t>Plavání </a:t>
            </a:r>
            <a:r>
              <a:rPr lang="cs-CZ" dirty="0"/>
              <a:t>– první ročník plave – dle rekonstrukce bazénu,  kousek od gymnázia, pokyny upřesní vyučující TV</a:t>
            </a:r>
          </a:p>
          <a:p>
            <a:r>
              <a:rPr lang="cs-CZ" dirty="0" smtClean="0"/>
              <a:t>Přístup </a:t>
            </a:r>
            <a:r>
              <a:rPr lang="cs-CZ" dirty="0"/>
              <a:t>do školy přes chip. Odchody ze školy jen se svolením třídního učitele– důležitý kontakt na rodiče! </a:t>
            </a:r>
          </a:p>
          <a:p>
            <a:r>
              <a:rPr lang="cs-CZ" dirty="0"/>
              <a:t>ISIC (mezinárodní studentský průkaz) zajišťuje pro žáky škola, doporučujeme si pořídit </a:t>
            </a:r>
          </a:p>
          <a:p>
            <a:r>
              <a:rPr lang="cs-CZ" dirty="0"/>
              <a:t>Učebnice jsou uvedeny na webu v sekci pro budoucí žáky,  stačí v září</a:t>
            </a:r>
          </a:p>
        </p:txBody>
      </p:sp>
      <p:pic>
        <p:nvPicPr>
          <p:cNvPr id="5" name="Obrázek 4" descr="Obsah obrázku osoba, oblečení, Lidská tvář, úsměv&#10;&#10;Popis byl vytvořen automaticky">
            <a:extLst>
              <a:ext uri="{FF2B5EF4-FFF2-40B4-BE49-F238E27FC236}">
                <a16:creationId xmlns:a16="http://schemas.microsoft.com/office/drawing/2014/main" id="{C4B7883F-2695-BD70-084A-FF8592B0357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04" y="433874"/>
            <a:ext cx="4102760" cy="615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829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C5138816-AF06-47EE-964C-EC93C016D5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0893E8F-214B-2B32-F673-302E6F881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cs-CZ"/>
              <a:t>	Výuka </a:t>
            </a:r>
            <a:endParaRPr lang="cs-CZ" dirty="0"/>
          </a:p>
        </p:txBody>
      </p:sp>
      <p:pic>
        <p:nvPicPr>
          <p:cNvPr id="5" name="Obrázek 4" descr="Obsah obrázku oblečení, Lidská tvář, osoba, Učení se&#10;&#10;Popis byl vytvořen automaticky">
            <a:extLst>
              <a:ext uri="{FF2B5EF4-FFF2-40B4-BE49-F238E27FC236}">
                <a16:creationId xmlns:a16="http://schemas.microsoft.com/office/drawing/2014/main" id="{1AD5D2F1-3617-8AED-CEA6-D3549916B7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5" r="-1" b="-1"/>
          <a:stretch/>
        </p:blipFill>
        <p:spPr>
          <a:xfrm>
            <a:off x="633999" y="640081"/>
            <a:ext cx="4001315" cy="5314406"/>
          </a:xfrm>
          <a:prstGeom prst="rect">
            <a:avLst/>
          </a:prstGeom>
        </p:spPr>
      </p:pic>
      <p:cxnSp>
        <p:nvCxnSpPr>
          <p:cNvPr id="19" name="Straight Connector 11">
            <a:extLst>
              <a:ext uri="{FF2B5EF4-FFF2-40B4-BE49-F238E27FC236}">
                <a16:creationId xmlns:a16="http://schemas.microsoft.com/office/drawing/2014/main" id="{87ED8B4E-BB7E-447F-A35F-4D3AF6C0A6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A789C1-78F4-C50C-79B4-C2C6C329B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3670180"/>
          </a:xfrm>
        </p:spPr>
        <p:txBody>
          <a:bodyPr>
            <a:normAutofit lnSpcReduction="10000"/>
          </a:bodyPr>
          <a:lstStyle/>
          <a:p>
            <a:r>
              <a:rPr lang="cs-CZ" dirty="0"/>
              <a:t>Ve třídě 30 žáků, každá třída má svou kmenovou třídu, svůj prostor, výuka probíhá i v odborných učebnách </a:t>
            </a:r>
          </a:p>
          <a:p>
            <a:r>
              <a:rPr lang="cs-CZ" dirty="0"/>
              <a:t>Dělení pro angličtinu je na 3 skupiny, tedy ve skupině 10 </a:t>
            </a:r>
            <a:r>
              <a:rPr lang="cs-CZ" dirty="0" smtClean="0"/>
              <a:t>žáků</a:t>
            </a:r>
          </a:p>
          <a:p>
            <a:r>
              <a:rPr lang="cs-CZ" dirty="0" smtClean="0"/>
              <a:t>Dělení  </a:t>
            </a:r>
            <a:r>
              <a:rPr lang="cs-CZ" dirty="0"/>
              <a:t>na dvě skupiny ve výuce </a:t>
            </a:r>
            <a:r>
              <a:rPr lang="cs-CZ" dirty="0" err="1"/>
              <a:t>Tv</a:t>
            </a:r>
            <a:r>
              <a:rPr lang="cs-CZ" dirty="0"/>
              <a:t>, </a:t>
            </a:r>
            <a:r>
              <a:rPr lang="cs-CZ" dirty="0" err="1"/>
              <a:t>Bi</a:t>
            </a:r>
            <a:r>
              <a:rPr lang="cs-CZ" dirty="0"/>
              <a:t>, Ch, Fy, It, </a:t>
            </a:r>
            <a:r>
              <a:rPr lang="cs-CZ" dirty="0" err="1"/>
              <a:t>Hv</a:t>
            </a:r>
            <a:r>
              <a:rPr lang="cs-CZ" dirty="0"/>
              <a:t>, </a:t>
            </a:r>
            <a:r>
              <a:rPr lang="cs-CZ" dirty="0" err="1"/>
              <a:t>Vv</a:t>
            </a:r>
            <a:endParaRPr lang="cs-CZ" dirty="0"/>
          </a:p>
          <a:p>
            <a:r>
              <a:rPr lang="cs-CZ" dirty="0"/>
              <a:t>Výuka nové informatiky od druhého ročníku (zcela nový obsah ŠVP zaměřený na algoritmizace, programování, informatické myšlení)</a:t>
            </a:r>
          </a:p>
          <a:p>
            <a:r>
              <a:rPr lang="cs-CZ" dirty="0"/>
              <a:t>Od 3. ročníku výuka volitelných seminář (3), ve 4. ročníku 6 seminářů</a:t>
            </a:r>
          </a:p>
          <a:p>
            <a:r>
              <a:rPr lang="cs-CZ" dirty="0"/>
              <a:t>SOFIA – program pro nadané a motivované žáky</a:t>
            </a:r>
          </a:p>
          <a:p>
            <a:endParaRPr lang="cs-CZ" dirty="0"/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10DC0642-5384-4897-BC9B-E85F63D7BC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26015513-D3C4-4477-AA12-D8FF240AA3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074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6C7138-337F-B9D8-C7F3-4E760977F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	Druhý cizí jazyk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E8B68E-2C65-921B-4FEE-30B3740CF9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sz="2400"/>
              <a:t>4 roky 3 hodiny týdně</a:t>
            </a:r>
          </a:p>
          <a:p>
            <a:r>
              <a:rPr lang="cs-CZ" sz="2400"/>
              <a:t>Němčina</a:t>
            </a:r>
          </a:p>
          <a:p>
            <a:r>
              <a:rPr lang="cs-CZ" sz="2400"/>
              <a:t>Španělština</a:t>
            </a:r>
          </a:p>
          <a:p>
            <a:r>
              <a:rPr lang="cs-CZ" sz="2400"/>
              <a:t>Ruština</a:t>
            </a:r>
          </a:p>
          <a:p>
            <a:r>
              <a:rPr lang="cs-CZ" sz="2400"/>
              <a:t>Francouzština</a:t>
            </a:r>
          </a:p>
          <a:p>
            <a:endParaRPr lang="cs-CZ" sz="2400"/>
          </a:p>
          <a:p>
            <a:r>
              <a:rPr lang="cs-CZ" sz="2400"/>
              <a:t>Mezinárodní jazykové certifikáty</a:t>
            </a:r>
          </a:p>
          <a:p>
            <a:r>
              <a:rPr lang="cs-CZ" sz="2400"/>
              <a:t>Partnerská škola</a:t>
            </a:r>
          </a:p>
          <a:p>
            <a:r>
              <a:rPr lang="cs-CZ" sz="2400"/>
              <a:t>Erasmus, exkurze do zahraničí</a:t>
            </a:r>
          </a:p>
          <a:p>
            <a:endParaRPr lang="cs-CZ"/>
          </a:p>
          <a:p>
            <a:endParaRPr lang="cs-CZ" dirty="0"/>
          </a:p>
        </p:txBody>
      </p:sp>
      <p:pic>
        <p:nvPicPr>
          <p:cNvPr id="5" name="Obrázek 4" descr="Obsah obrázku oblečení, osoba, interiér, zeď&#10;&#10;Popis byl vytvořen automaticky">
            <a:extLst>
              <a:ext uri="{FF2B5EF4-FFF2-40B4-BE49-F238E27FC236}">
                <a16:creationId xmlns:a16="http://schemas.microsoft.com/office/drawing/2014/main" id="{BF6301F0-17A0-367C-4796-33528AE55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14195"/>
            <a:ext cx="5814474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503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5138816-AF06-47EE-964C-EC93C016D5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5C14C60-84AC-F5D3-10C3-24CAC890D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cs-CZ"/>
              <a:t>	Rytmus studia</a:t>
            </a:r>
            <a:endParaRPr lang="cs-CZ" dirty="0"/>
          </a:p>
        </p:txBody>
      </p:sp>
      <p:pic>
        <p:nvPicPr>
          <p:cNvPr id="7" name="Obrázek 6" descr="Obsah obrázku venku, strom, pádlo, rekreace&#10;&#10;Popis byl vytvořen automaticky">
            <a:extLst>
              <a:ext uri="{FF2B5EF4-FFF2-40B4-BE49-F238E27FC236}">
                <a16:creationId xmlns:a16="http://schemas.microsoft.com/office/drawing/2014/main" id="{7F39A77B-D203-4973-E478-5B224D4F5E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8" r="27084" b="-1"/>
          <a:stretch/>
        </p:blipFill>
        <p:spPr>
          <a:xfrm>
            <a:off x="633999" y="640081"/>
            <a:ext cx="4001315" cy="531440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7ED8B4E-BB7E-447F-A35F-4D3AF6C0A6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A0CF8C7-63E8-A84C-5BE2-CBE04DBFE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3670180"/>
          </a:xfrm>
        </p:spPr>
        <p:txBody>
          <a:bodyPr>
            <a:normAutofit/>
          </a:bodyPr>
          <a:lstStyle/>
          <a:p>
            <a:r>
              <a:rPr lang="cs-CZ" dirty="0"/>
              <a:t>1. ročník  - adaptační kurz, lyžák</a:t>
            </a:r>
          </a:p>
          <a:p>
            <a:r>
              <a:rPr lang="cs-CZ" dirty="0"/>
              <a:t>2. ročník – taneční, lyžák pro pokročilé,  </a:t>
            </a:r>
            <a:r>
              <a:rPr lang="cs-CZ" dirty="0" smtClean="0"/>
              <a:t>Osvětim</a:t>
            </a:r>
            <a:endParaRPr lang="cs-CZ" dirty="0"/>
          </a:p>
          <a:p>
            <a:r>
              <a:rPr lang="cs-CZ" dirty="0"/>
              <a:t>3. ročník – Po stopách spisovatelů,  turistický kurz, semináře</a:t>
            </a:r>
          </a:p>
          <a:p>
            <a:r>
              <a:rPr lang="cs-CZ" dirty="0"/>
              <a:t>4. ročník – podzimní Praha</a:t>
            </a:r>
          </a:p>
          <a:p>
            <a:endParaRPr lang="cs-CZ" dirty="0" smtClean="0"/>
          </a:p>
          <a:p>
            <a:r>
              <a:rPr lang="cs-CZ" dirty="0" smtClean="0"/>
              <a:t>Velká </a:t>
            </a:r>
            <a:r>
              <a:rPr lang="cs-CZ" dirty="0"/>
              <a:t>Británie, Španělsko, německy mluvící země</a:t>
            </a:r>
          </a:p>
          <a:p>
            <a:r>
              <a:rPr lang="cs-CZ" dirty="0"/>
              <a:t>Turistické expedice </a:t>
            </a:r>
            <a:r>
              <a:rPr lang="cs-CZ" dirty="0" smtClean="0"/>
              <a:t>(Skotsko 2025)</a:t>
            </a:r>
            <a:endParaRPr lang="cs-CZ" dirty="0"/>
          </a:p>
          <a:p>
            <a:endParaRPr lang="cs-CZ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DC0642-5384-4897-BC9B-E85F63D7BC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015513-D3C4-4477-AA12-D8FF240AA3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9288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C33BF9DD-8A45-4EEE-B231-0A14D322E5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537F462-E340-62C4-4D2A-01F5E1DC8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cs-CZ"/>
              <a:t>Péče o žáky s SPU, nadané žáky</a:t>
            </a:r>
          </a:p>
        </p:txBody>
      </p:sp>
      <p:pic>
        <p:nvPicPr>
          <p:cNvPr id="5" name="Obrázek 4" descr="Obsah obrázku osoba, oblečení, sníh, boty&#10;&#10;Popis byl vytvořen automaticky">
            <a:extLst>
              <a:ext uri="{FF2B5EF4-FFF2-40B4-BE49-F238E27FC236}">
                <a16:creationId xmlns:a16="http://schemas.microsoft.com/office/drawing/2014/main" id="{68C04FC6-B882-8FC7-66EB-DD739B2C2D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" r="1" b="1"/>
          <a:stretch/>
        </p:blipFill>
        <p:spPr>
          <a:xfrm>
            <a:off x="700243" y="640081"/>
            <a:ext cx="3868827" cy="5314406"/>
          </a:xfrm>
          <a:prstGeom prst="rect">
            <a:avLst/>
          </a:prstGeom>
        </p:spPr>
      </p:pic>
      <p:cxnSp>
        <p:nvCxnSpPr>
          <p:cNvPr id="19" name="Straight Connector 11">
            <a:extLst>
              <a:ext uri="{FF2B5EF4-FFF2-40B4-BE49-F238E27FC236}">
                <a16:creationId xmlns:a16="http://schemas.microsoft.com/office/drawing/2014/main" id="{9020DCC9-F851-4562-BB20-1AB3C51BF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0EE47D-0F8B-5CFF-4AED-65F05C68B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3670180"/>
          </a:xfrm>
        </p:spPr>
        <p:txBody>
          <a:bodyPr>
            <a:normAutofit/>
          </a:bodyPr>
          <a:lstStyle/>
          <a:p>
            <a:r>
              <a:rPr lang="cs-CZ" dirty="0"/>
              <a:t>Péče o žáky s SPU</a:t>
            </a:r>
          </a:p>
          <a:p>
            <a:r>
              <a:rPr lang="cs-CZ" dirty="0"/>
              <a:t>Péče o nadané žáky – SOFIA </a:t>
            </a:r>
          </a:p>
          <a:p>
            <a:r>
              <a:rPr lang="cs-CZ" dirty="0"/>
              <a:t>Sportovci </a:t>
            </a:r>
          </a:p>
          <a:p>
            <a:endParaRPr lang="cs-CZ" dirty="0"/>
          </a:p>
          <a:p>
            <a:r>
              <a:rPr lang="cs-CZ" dirty="0"/>
              <a:t>Školní poradenské pracoviště </a:t>
            </a:r>
          </a:p>
          <a:p>
            <a:pPr lvl="1"/>
            <a:r>
              <a:rPr lang="cs-CZ" dirty="0"/>
              <a:t>Výchovný poradce</a:t>
            </a:r>
          </a:p>
          <a:p>
            <a:pPr lvl="1"/>
            <a:r>
              <a:rPr lang="cs-CZ" dirty="0"/>
              <a:t>Metodik prevence</a:t>
            </a:r>
          </a:p>
          <a:p>
            <a:pPr lvl="1"/>
            <a:r>
              <a:rPr lang="cs-CZ" dirty="0"/>
              <a:t>Kariérový poradce</a:t>
            </a:r>
          </a:p>
          <a:p>
            <a:pPr lvl="1"/>
            <a:r>
              <a:rPr lang="cs-CZ" dirty="0"/>
              <a:t>Školní psycholog</a:t>
            </a:r>
          </a:p>
          <a:p>
            <a:pPr marL="457200" lvl="1" indent="0">
              <a:buNone/>
            </a:pPr>
            <a:endParaRPr lang="cs-CZ" dirty="0"/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D5FBCAC9-BD8B-4F3B-AD74-EF37D42113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9556C5A8-AD7E-4CE7-87BE-9EA3B5E178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399365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Retrospektiva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1751</TotalTime>
  <Words>683</Words>
  <Application>Microsoft Office PowerPoint</Application>
  <PresentationFormat>Širokoúhlá obrazovka</PresentationFormat>
  <Paragraphs>103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Text Regular</vt:lpstr>
      <vt:lpstr>Retrospektiva</vt:lpstr>
      <vt:lpstr>Žáci prvních ročníků</vt:lpstr>
      <vt:lpstr>Organizace školního roku </vt:lpstr>
      <vt:lpstr>Bakalář,  MS Office</vt:lpstr>
      <vt:lpstr>Školní stravování </vt:lpstr>
      <vt:lpstr>      Organizace výuky</vt:lpstr>
      <vt:lpstr> Výuka </vt:lpstr>
      <vt:lpstr> Druhý cizí jazyk</vt:lpstr>
      <vt:lpstr> Rytmus studia</vt:lpstr>
      <vt:lpstr>Péče o žáky s SPU, nadané žáky</vt:lpstr>
      <vt:lpstr>Přátelé školy </vt:lpstr>
      <vt:lpstr>Mimoškolní aktivity</vt:lpstr>
      <vt:lpstr>Adaptační kurzy</vt:lpstr>
      <vt:lpstr>Drobné rady velké hodnoty</vt:lpstr>
      <vt:lpstr>Obecná doporučení pro rodiče žáků: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Žáci prvních ročníků</dc:title>
  <dc:creator>Čížová Hana</dc:creator>
  <cp:lastModifiedBy>Čížová Hana</cp:lastModifiedBy>
  <cp:revision>10</cp:revision>
  <dcterms:created xsi:type="dcterms:W3CDTF">2024-05-29T19:34:14Z</dcterms:created>
  <dcterms:modified xsi:type="dcterms:W3CDTF">2025-06-17T13:24:07Z</dcterms:modified>
</cp:coreProperties>
</file>